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327" r:id="rId6"/>
    <p:sldId id="258" r:id="rId7"/>
    <p:sldId id="347" r:id="rId8"/>
    <p:sldId id="321" r:id="rId9"/>
    <p:sldId id="322" r:id="rId10"/>
    <p:sldId id="324" r:id="rId11"/>
    <p:sldId id="325" r:id="rId12"/>
    <p:sldId id="326" r:id="rId13"/>
    <p:sldId id="259" r:id="rId14"/>
    <p:sldId id="264" r:id="rId15"/>
    <p:sldId id="335" r:id="rId16"/>
    <p:sldId id="260" r:id="rId17"/>
    <p:sldId id="336" r:id="rId18"/>
    <p:sldId id="262" r:id="rId19"/>
    <p:sldId id="339" r:id="rId20"/>
    <p:sldId id="329" r:id="rId21"/>
    <p:sldId id="330" r:id="rId22"/>
    <p:sldId id="331" r:id="rId23"/>
    <p:sldId id="328" r:id="rId24"/>
    <p:sldId id="334" r:id="rId25"/>
    <p:sldId id="261" r:id="rId26"/>
    <p:sldId id="269" r:id="rId27"/>
    <p:sldId id="340" r:id="rId28"/>
    <p:sldId id="283" r:id="rId29"/>
    <p:sldId id="284" r:id="rId30"/>
    <p:sldId id="272" r:id="rId31"/>
    <p:sldId id="286" r:id="rId32"/>
    <p:sldId id="337" r:id="rId33"/>
    <p:sldId id="287" r:id="rId34"/>
    <p:sldId id="338" r:id="rId35"/>
    <p:sldId id="300" r:id="rId36"/>
    <p:sldId id="301" r:id="rId37"/>
    <p:sldId id="341" r:id="rId38"/>
    <p:sldId id="342" r:id="rId39"/>
    <p:sldId id="343" r:id="rId40"/>
    <p:sldId id="344" r:id="rId41"/>
    <p:sldId id="346" r:id="rId42"/>
    <p:sldId id="345" r:id="rId4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38A729-D3A9-43AF-B79B-E20A54E4343D}" v="338" dt="2021-09-08T04:57:58.177"/>
    <p1510:client id="{3182F984-DDCE-4033-A4B0-5C59489AEFC3}" v="1" dt="2021-10-30T14:43:20.394"/>
    <p1510:client id="{334FB373-C9AC-56F8-89F2-87EF9CC2F726}" v="1" dt="2021-10-22T16:14:53.497"/>
    <p1510:client id="{440FF7FE-E76E-46AC-B09F-BBEC66A94B48}" v="10" dt="2021-10-31T10:50:45.047"/>
    <p1510:client id="{7A8952F1-005C-4F87-A1FD-1628DE0F52EF}" v="1" dt="2021-10-02T05:07:51.030"/>
    <p1510:client id="{9A234B11-8BC7-44AD-9EDF-85F5AFCEA5C0}" v="4" dt="2021-09-16T06:26:33.234"/>
    <p1510:client id="{C9183BDD-9901-4C30-8791-2A6FCFEF4F1F}" v="94" dt="2021-09-08T05:21:08.7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1494"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hana Kamat" userId="S::suhanakamat@pccegoa.onmicrosoft.com::2e587856-82d5-4dd4-b669-e8506a24832e" providerId="AD" clId="Web-{334FB373-C9AC-56F8-89F2-87EF9CC2F726}"/>
    <pc:docChg chg="modSld">
      <pc:chgData name="Suhana Kamat" userId="S::suhanakamat@pccegoa.onmicrosoft.com::2e587856-82d5-4dd4-b669-e8506a24832e" providerId="AD" clId="Web-{334FB373-C9AC-56F8-89F2-87EF9CC2F726}" dt="2021-10-22T16:14:53.497" v="0"/>
      <pc:docMkLst>
        <pc:docMk/>
      </pc:docMkLst>
      <pc:sldChg chg="addSp">
        <pc:chgData name="Suhana Kamat" userId="S::suhanakamat@pccegoa.onmicrosoft.com::2e587856-82d5-4dd4-b669-e8506a24832e" providerId="AD" clId="Web-{334FB373-C9AC-56F8-89F2-87EF9CC2F726}" dt="2021-10-22T16:14:53.497" v="0"/>
        <pc:sldMkLst>
          <pc:docMk/>
          <pc:sldMk cId="0" sldId="256"/>
        </pc:sldMkLst>
        <pc:spChg chg="add">
          <ac:chgData name="Suhana Kamat" userId="S::suhanakamat@pccegoa.onmicrosoft.com::2e587856-82d5-4dd4-b669-e8506a24832e" providerId="AD" clId="Web-{334FB373-C9AC-56F8-89F2-87EF9CC2F726}" dt="2021-10-22T16:14:53.497" v="0"/>
          <ac:spMkLst>
            <pc:docMk/>
            <pc:sldMk cId="0" sldId="256"/>
            <ac:spMk id="4" creationId="{402CF396-A0B6-47B7-B80D-633DDF0B1B95}"/>
          </ac:spMkLst>
        </pc:spChg>
      </pc:sldChg>
    </pc:docChg>
  </pc:docChgLst>
  <pc:docChgLst>
    <pc:chgData name="FIONA" userId="S::fiona@pccegoa.onmicrosoft.com::0a8bcf74-72d4-4f22-9205-cff380917c56" providerId="AD" clId="Web-{C9183BDD-9901-4C30-8791-2A6FCFEF4F1F}"/>
    <pc:docChg chg="addSld modSld">
      <pc:chgData name="FIONA" userId="S::fiona@pccegoa.onmicrosoft.com::0a8bcf74-72d4-4f22-9205-cff380917c56" providerId="AD" clId="Web-{C9183BDD-9901-4C30-8791-2A6FCFEF4F1F}" dt="2021-09-08T05:21:07.236" v="73"/>
      <pc:docMkLst>
        <pc:docMk/>
      </pc:docMkLst>
      <pc:sldChg chg="modSp">
        <pc:chgData name="FIONA" userId="S::fiona@pccegoa.onmicrosoft.com::0a8bcf74-72d4-4f22-9205-cff380917c56" providerId="AD" clId="Web-{C9183BDD-9901-4C30-8791-2A6FCFEF4F1F}" dt="2021-09-08T05:09:58.172" v="11" actId="20577"/>
        <pc:sldMkLst>
          <pc:docMk/>
          <pc:sldMk cId="1094527334" sldId="269"/>
        </pc:sldMkLst>
        <pc:graphicFrameChg chg="modGraphic">
          <ac:chgData name="FIONA" userId="S::fiona@pccegoa.onmicrosoft.com::0a8bcf74-72d4-4f22-9205-cff380917c56" providerId="AD" clId="Web-{C9183BDD-9901-4C30-8791-2A6FCFEF4F1F}" dt="2021-09-08T05:09:58.172" v="11" actId="20577"/>
          <ac:graphicFrameMkLst>
            <pc:docMk/>
            <pc:sldMk cId="1094527334" sldId="269"/>
            <ac:graphicFrameMk id="5" creationId="{5B2E6C14-003F-4B7A-B53A-0D4C0E804987}"/>
          </ac:graphicFrameMkLst>
        </pc:graphicFrameChg>
      </pc:sldChg>
      <pc:sldChg chg="modSp">
        <pc:chgData name="FIONA" userId="S::fiona@pccegoa.onmicrosoft.com::0a8bcf74-72d4-4f22-9205-cff380917c56" providerId="AD" clId="Web-{C9183BDD-9901-4C30-8791-2A6FCFEF4F1F}" dt="2021-09-08T05:12:42.410" v="32" actId="20577"/>
        <pc:sldMkLst>
          <pc:docMk/>
          <pc:sldMk cId="3818865640" sldId="321"/>
        </pc:sldMkLst>
        <pc:spChg chg="mod">
          <ac:chgData name="FIONA" userId="S::fiona@pccegoa.onmicrosoft.com::0a8bcf74-72d4-4f22-9205-cff380917c56" providerId="AD" clId="Web-{C9183BDD-9901-4C30-8791-2A6FCFEF4F1F}" dt="2021-09-08T05:12:42.410" v="32" actId="20577"/>
          <ac:spMkLst>
            <pc:docMk/>
            <pc:sldMk cId="3818865640" sldId="321"/>
            <ac:spMk id="3" creationId="{00000000-0000-0000-0000-000000000000}"/>
          </ac:spMkLst>
        </pc:spChg>
      </pc:sldChg>
      <pc:sldChg chg="modSp">
        <pc:chgData name="FIONA" userId="S::fiona@pccegoa.onmicrosoft.com::0a8bcf74-72d4-4f22-9205-cff380917c56" providerId="AD" clId="Web-{C9183BDD-9901-4C30-8791-2A6FCFEF4F1F}" dt="2021-09-08T05:13:35.193" v="44" actId="20577"/>
        <pc:sldMkLst>
          <pc:docMk/>
          <pc:sldMk cId="605162338" sldId="322"/>
        </pc:sldMkLst>
        <pc:graphicFrameChg chg="modGraphic">
          <ac:chgData name="FIONA" userId="S::fiona@pccegoa.onmicrosoft.com::0a8bcf74-72d4-4f22-9205-cff380917c56" providerId="AD" clId="Web-{C9183BDD-9901-4C30-8791-2A6FCFEF4F1F}" dt="2021-09-08T05:13:35.193" v="44" actId="20577"/>
          <ac:graphicFrameMkLst>
            <pc:docMk/>
            <pc:sldMk cId="605162338" sldId="322"/>
            <ac:graphicFrameMk id="5" creationId="{EA252A4E-6485-436E-8823-CAD03362FE7E}"/>
          </ac:graphicFrameMkLst>
        </pc:graphicFrameChg>
      </pc:sldChg>
      <pc:sldChg chg="modSp">
        <pc:chgData name="FIONA" userId="S::fiona@pccegoa.onmicrosoft.com::0a8bcf74-72d4-4f22-9205-cff380917c56" providerId="AD" clId="Web-{C9183BDD-9901-4C30-8791-2A6FCFEF4F1F}" dt="2021-09-08T05:15:29.071" v="70" actId="20577"/>
        <pc:sldMkLst>
          <pc:docMk/>
          <pc:sldMk cId="3491848443" sldId="324"/>
        </pc:sldMkLst>
        <pc:graphicFrameChg chg="modGraphic">
          <ac:chgData name="FIONA" userId="S::fiona@pccegoa.onmicrosoft.com::0a8bcf74-72d4-4f22-9205-cff380917c56" providerId="AD" clId="Web-{C9183BDD-9901-4C30-8791-2A6FCFEF4F1F}" dt="2021-09-08T05:15:29.071" v="70" actId="20577"/>
          <ac:graphicFrameMkLst>
            <pc:docMk/>
            <pc:sldMk cId="3491848443" sldId="324"/>
            <ac:graphicFrameMk id="5" creationId="{0F4E01E0-625E-4D06-87D4-72AE4B3BD882}"/>
          </ac:graphicFrameMkLst>
        </pc:graphicFrameChg>
      </pc:sldChg>
      <pc:sldChg chg="modSp">
        <pc:chgData name="FIONA" userId="S::fiona@pccegoa.onmicrosoft.com::0a8bcf74-72d4-4f22-9205-cff380917c56" providerId="AD" clId="Web-{C9183BDD-9901-4C30-8791-2A6FCFEF4F1F}" dt="2021-09-08T05:11:50.597" v="17" actId="14100"/>
        <pc:sldMkLst>
          <pc:docMk/>
          <pc:sldMk cId="842348632" sldId="329"/>
        </pc:sldMkLst>
        <pc:spChg chg="mod">
          <ac:chgData name="FIONA" userId="S::fiona@pccegoa.onmicrosoft.com::0a8bcf74-72d4-4f22-9205-cff380917c56" providerId="AD" clId="Web-{C9183BDD-9901-4C30-8791-2A6FCFEF4F1F}" dt="2021-09-08T05:11:28.424" v="15" actId="14100"/>
          <ac:spMkLst>
            <pc:docMk/>
            <pc:sldMk cId="842348632" sldId="329"/>
            <ac:spMk id="2" creationId="{00000000-0000-0000-0000-000000000000}"/>
          </ac:spMkLst>
        </pc:spChg>
        <pc:picChg chg="mod">
          <ac:chgData name="FIONA" userId="S::fiona@pccegoa.onmicrosoft.com::0a8bcf74-72d4-4f22-9205-cff380917c56" providerId="AD" clId="Web-{C9183BDD-9901-4C30-8791-2A6FCFEF4F1F}" dt="2021-09-08T05:11:50.597" v="17" actId="14100"/>
          <ac:picMkLst>
            <pc:docMk/>
            <pc:sldMk cId="842348632" sldId="329"/>
            <ac:picMk id="5" creationId="{00000000-0000-0000-0000-000000000000}"/>
          </ac:picMkLst>
        </pc:picChg>
      </pc:sldChg>
      <pc:sldChg chg="modSp">
        <pc:chgData name="FIONA" userId="S::fiona@pccegoa.onmicrosoft.com::0a8bcf74-72d4-4f22-9205-cff380917c56" providerId="AD" clId="Web-{C9183BDD-9901-4C30-8791-2A6FCFEF4F1F}" dt="2021-09-08T05:05:21.914" v="0" actId="14100"/>
        <pc:sldMkLst>
          <pc:docMk/>
          <pc:sldMk cId="1665892353" sldId="337"/>
        </pc:sldMkLst>
        <pc:picChg chg="mod">
          <ac:chgData name="FIONA" userId="S::fiona@pccegoa.onmicrosoft.com::0a8bcf74-72d4-4f22-9205-cff380917c56" providerId="AD" clId="Web-{C9183BDD-9901-4C30-8791-2A6FCFEF4F1F}" dt="2021-09-08T05:05:21.914" v="0" actId="14100"/>
          <ac:picMkLst>
            <pc:docMk/>
            <pc:sldMk cId="1665892353" sldId="337"/>
            <ac:picMk id="4" creationId="{A096F66D-B631-4ED3-B502-22AF7E8B71D0}"/>
          </ac:picMkLst>
        </pc:picChg>
      </pc:sldChg>
      <pc:sldChg chg="addSp delSp modSp add replId delAnim">
        <pc:chgData name="FIONA" userId="S::fiona@pccegoa.onmicrosoft.com::0a8bcf74-72d4-4f22-9205-cff380917c56" providerId="AD" clId="Web-{C9183BDD-9901-4C30-8791-2A6FCFEF4F1F}" dt="2021-09-08T05:21:07.236" v="73"/>
        <pc:sldMkLst>
          <pc:docMk/>
          <pc:sldMk cId="1593083389" sldId="347"/>
        </pc:sldMkLst>
        <pc:spChg chg="del mod">
          <ac:chgData name="FIONA" userId="S::fiona@pccegoa.onmicrosoft.com::0a8bcf74-72d4-4f22-9205-cff380917c56" providerId="AD" clId="Web-{C9183BDD-9901-4C30-8791-2A6FCFEF4F1F}" dt="2021-09-08T05:21:07.236" v="73"/>
          <ac:spMkLst>
            <pc:docMk/>
            <pc:sldMk cId="1593083389" sldId="347"/>
            <ac:spMk id="3" creationId="{00000000-0000-0000-0000-000000000000}"/>
          </ac:spMkLst>
        </pc:spChg>
        <pc:picChg chg="add mod ord">
          <ac:chgData name="FIONA" userId="S::fiona@pccegoa.onmicrosoft.com::0a8bcf74-72d4-4f22-9205-cff380917c56" providerId="AD" clId="Web-{C9183BDD-9901-4C30-8791-2A6FCFEF4F1F}" dt="2021-09-08T05:21:07.236" v="73"/>
          <ac:picMkLst>
            <pc:docMk/>
            <pc:sldMk cId="1593083389" sldId="347"/>
            <ac:picMk id="4" creationId="{FB89676D-5D6A-4C1B-9373-51179ADE2704}"/>
          </ac:picMkLst>
        </pc:picChg>
      </pc:sldChg>
    </pc:docChg>
  </pc:docChgLst>
  <pc:docChgLst>
    <pc:chgData name="Walushka Faleiro" userId="S::walushkafaleiro@pccegoa.onmicrosoft.com::737a336f-276c-4302-bb33-c8e1a9b47bf2" providerId="AD" clId="Web-{7A859143-19FF-492C-BC84-12FD0691C7EE}"/>
    <pc:docChg chg="modSld">
      <pc:chgData name="Walushka Faleiro" userId="S::walushkafaleiro@pccegoa.onmicrosoft.com::737a336f-276c-4302-bb33-c8e1a9b47bf2" providerId="AD" clId="Web-{7A859143-19FF-492C-BC84-12FD0691C7EE}" dt="2021-09-16T06:53:40.717" v="0" actId="1076"/>
      <pc:docMkLst>
        <pc:docMk/>
      </pc:docMkLst>
      <pc:sldChg chg="modSp">
        <pc:chgData name="Walushka Faleiro" userId="S::walushkafaleiro@pccegoa.onmicrosoft.com::737a336f-276c-4302-bb33-c8e1a9b47bf2" providerId="AD" clId="Web-{7A859143-19FF-492C-BC84-12FD0691C7EE}" dt="2021-09-16T06:53:40.717" v="0" actId="1076"/>
        <pc:sldMkLst>
          <pc:docMk/>
          <pc:sldMk cId="0" sldId="261"/>
        </pc:sldMkLst>
        <pc:graphicFrameChg chg="mod">
          <ac:chgData name="Walushka Faleiro" userId="S::walushkafaleiro@pccegoa.onmicrosoft.com::737a336f-276c-4302-bb33-c8e1a9b47bf2" providerId="AD" clId="Web-{7A859143-19FF-492C-BC84-12FD0691C7EE}" dt="2021-09-16T06:53:40.717" v="0" actId="1076"/>
          <ac:graphicFrameMkLst>
            <pc:docMk/>
            <pc:sldMk cId="0" sldId="261"/>
            <ac:graphicFrameMk id="5" creationId="{6D60B2D3-5DA6-44D3-8FCD-66D48C6C750E}"/>
          </ac:graphicFrameMkLst>
        </pc:graphicFrameChg>
      </pc:sldChg>
    </pc:docChg>
  </pc:docChgLst>
  <pc:docChgLst>
    <pc:chgData name="Maven Rebello" userId="S::mavenrebello@pccegoa.onmicrosoft.com::729aa51b-b5c9-4b08-8191-9e8e05957aa8" providerId="AD" clId="Web-{3182F984-DDCE-4033-A4B0-5C59489AEFC3}"/>
    <pc:docChg chg="modSld">
      <pc:chgData name="Maven Rebello" userId="S::mavenrebello@pccegoa.onmicrosoft.com::729aa51b-b5c9-4b08-8191-9e8e05957aa8" providerId="AD" clId="Web-{3182F984-DDCE-4033-A4B0-5C59489AEFC3}" dt="2021-10-30T14:43:20.394" v="0" actId="14100"/>
      <pc:docMkLst>
        <pc:docMk/>
      </pc:docMkLst>
      <pc:sldChg chg="modSp">
        <pc:chgData name="Maven Rebello" userId="S::mavenrebello@pccegoa.onmicrosoft.com::729aa51b-b5c9-4b08-8191-9e8e05957aa8" providerId="AD" clId="Web-{3182F984-DDCE-4033-A4B0-5C59489AEFC3}" dt="2021-10-30T14:43:20.394" v="0" actId="14100"/>
        <pc:sldMkLst>
          <pc:docMk/>
          <pc:sldMk cId="2757449190" sldId="286"/>
        </pc:sldMkLst>
        <pc:spChg chg="mod">
          <ac:chgData name="Maven Rebello" userId="S::mavenrebello@pccegoa.onmicrosoft.com::729aa51b-b5c9-4b08-8191-9e8e05957aa8" providerId="AD" clId="Web-{3182F984-DDCE-4033-A4B0-5C59489AEFC3}" dt="2021-10-30T14:43:20.394" v="0" actId="14100"/>
          <ac:spMkLst>
            <pc:docMk/>
            <pc:sldMk cId="2757449190" sldId="286"/>
            <ac:spMk id="3" creationId="{00000000-0000-0000-0000-000000000000}"/>
          </ac:spMkLst>
        </pc:spChg>
      </pc:sldChg>
    </pc:docChg>
  </pc:docChgLst>
  <pc:docChgLst>
    <pc:chgData name="FIONA" userId="S::fiona@pccegoa.onmicrosoft.com::0a8bcf74-72d4-4f22-9205-cff380917c56" providerId="AD" clId="Web-{9A234B11-8BC7-44AD-9EDF-85F5AFCEA5C0}"/>
    <pc:docChg chg="modSld">
      <pc:chgData name="FIONA" userId="S::fiona@pccegoa.onmicrosoft.com::0a8bcf74-72d4-4f22-9205-cff380917c56" providerId="AD" clId="Web-{9A234B11-8BC7-44AD-9EDF-85F5AFCEA5C0}" dt="2021-09-16T06:26:33.234" v="3"/>
      <pc:docMkLst>
        <pc:docMk/>
      </pc:docMkLst>
      <pc:sldChg chg="addSp modSp">
        <pc:chgData name="FIONA" userId="S::fiona@pccegoa.onmicrosoft.com::0a8bcf74-72d4-4f22-9205-cff380917c56" providerId="AD" clId="Web-{9A234B11-8BC7-44AD-9EDF-85F5AFCEA5C0}" dt="2021-09-16T06:26:03.764" v="2"/>
        <pc:sldMkLst>
          <pc:docMk/>
          <pc:sldMk cId="1665892353" sldId="337"/>
        </pc:sldMkLst>
        <pc:spChg chg="add">
          <ac:chgData name="FIONA" userId="S::fiona@pccegoa.onmicrosoft.com::0a8bcf74-72d4-4f22-9205-cff380917c56" providerId="AD" clId="Web-{9A234B11-8BC7-44AD-9EDF-85F5AFCEA5C0}" dt="2021-09-16T06:26:03.764" v="2"/>
          <ac:spMkLst>
            <pc:docMk/>
            <pc:sldMk cId="1665892353" sldId="337"/>
            <ac:spMk id="3" creationId="{6432DDA6-1CBE-4797-9EC2-90CCC6099568}"/>
          </ac:spMkLst>
        </pc:spChg>
        <pc:picChg chg="mod">
          <ac:chgData name="FIONA" userId="S::fiona@pccegoa.onmicrosoft.com::0a8bcf74-72d4-4f22-9205-cff380917c56" providerId="AD" clId="Web-{9A234B11-8BC7-44AD-9EDF-85F5AFCEA5C0}" dt="2021-09-16T06:26:02.202" v="1" actId="14100"/>
          <ac:picMkLst>
            <pc:docMk/>
            <pc:sldMk cId="1665892353" sldId="337"/>
            <ac:picMk id="4" creationId="{A096F66D-B631-4ED3-B502-22AF7E8B71D0}"/>
          </ac:picMkLst>
        </pc:picChg>
      </pc:sldChg>
      <pc:sldChg chg="mod modShow">
        <pc:chgData name="FIONA" userId="S::fiona@pccegoa.onmicrosoft.com::0a8bcf74-72d4-4f22-9205-cff380917c56" providerId="AD" clId="Web-{9A234B11-8BC7-44AD-9EDF-85F5AFCEA5C0}" dt="2021-09-16T06:26:33.234" v="3"/>
        <pc:sldMkLst>
          <pc:docMk/>
          <pc:sldMk cId="3260390049" sldId="338"/>
        </pc:sldMkLst>
      </pc:sldChg>
    </pc:docChg>
  </pc:docChgLst>
  <pc:docChgLst>
    <pc:chgData name="FIONA" userId="S::fiona@pccegoa.onmicrosoft.com::0a8bcf74-72d4-4f22-9205-cff380917c56" providerId="AD" clId="Web-{2538A729-D3A9-43AF-B79B-E20A54E4343D}"/>
    <pc:docChg chg="addSld delSld modSld">
      <pc:chgData name="FIONA" userId="S::fiona@pccegoa.onmicrosoft.com::0a8bcf74-72d4-4f22-9205-cff380917c56" providerId="AD" clId="Web-{2538A729-D3A9-43AF-B79B-E20A54E4343D}" dt="2021-09-08T04:57:57.537" v="219" actId="20577"/>
      <pc:docMkLst>
        <pc:docMk/>
      </pc:docMkLst>
      <pc:sldChg chg="addSp delSp modSp mod setBg addAnim delAnim">
        <pc:chgData name="FIONA" userId="S::fiona@pccegoa.onmicrosoft.com::0a8bcf74-72d4-4f22-9205-cff380917c56" providerId="AD" clId="Web-{2538A729-D3A9-43AF-B79B-E20A54E4343D}" dt="2021-09-08T04:39:39.579" v="100"/>
        <pc:sldMkLst>
          <pc:docMk/>
          <pc:sldMk cId="0" sldId="256"/>
        </pc:sldMkLst>
        <pc:spChg chg="mod">
          <ac:chgData name="FIONA" userId="S::fiona@pccegoa.onmicrosoft.com::0a8bcf74-72d4-4f22-9205-cff380917c56" providerId="AD" clId="Web-{2538A729-D3A9-43AF-B79B-E20A54E4343D}" dt="2021-09-08T04:39:39.579" v="100"/>
          <ac:spMkLst>
            <pc:docMk/>
            <pc:sldMk cId="0" sldId="256"/>
            <ac:spMk id="2" creationId="{00000000-0000-0000-0000-000000000000}"/>
          </ac:spMkLst>
        </pc:spChg>
        <pc:spChg chg="mod">
          <ac:chgData name="FIONA" userId="S::fiona@pccegoa.onmicrosoft.com::0a8bcf74-72d4-4f22-9205-cff380917c56" providerId="AD" clId="Web-{2538A729-D3A9-43AF-B79B-E20A54E4343D}" dt="2021-09-08T04:39:39.579" v="100"/>
          <ac:spMkLst>
            <pc:docMk/>
            <pc:sldMk cId="0" sldId="256"/>
            <ac:spMk id="3" creationId="{00000000-0000-0000-0000-000000000000}"/>
          </ac:spMkLst>
        </pc:spChg>
        <pc:spChg chg="add del">
          <ac:chgData name="FIONA" userId="S::fiona@pccegoa.onmicrosoft.com::0a8bcf74-72d4-4f22-9205-cff380917c56" providerId="AD" clId="Web-{2538A729-D3A9-43AF-B79B-E20A54E4343D}" dt="2021-09-08T04:39:38.938" v="99"/>
          <ac:spMkLst>
            <pc:docMk/>
            <pc:sldMk cId="0" sldId="256"/>
            <ac:spMk id="8" creationId="{43C48B49-6135-48B6-AC0F-97E5D8D1F03F}"/>
          </ac:spMkLst>
        </pc:spChg>
        <pc:spChg chg="add">
          <ac:chgData name="FIONA" userId="S::fiona@pccegoa.onmicrosoft.com::0a8bcf74-72d4-4f22-9205-cff380917c56" providerId="AD" clId="Web-{2538A729-D3A9-43AF-B79B-E20A54E4343D}" dt="2021-09-08T04:39:39.579" v="100"/>
          <ac:spMkLst>
            <pc:docMk/>
            <pc:sldMk cId="0" sldId="256"/>
            <ac:spMk id="9" creationId="{C1DD1A8A-57D5-4A81-AD04-532B043C5611}"/>
          </ac:spMkLst>
        </pc:spChg>
        <pc:spChg chg="add del">
          <ac:chgData name="FIONA" userId="S::fiona@pccegoa.onmicrosoft.com::0a8bcf74-72d4-4f22-9205-cff380917c56" providerId="AD" clId="Web-{2538A729-D3A9-43AF-B79B-E20A54E4343D}" dt="2021-09-08T04:39:38.938" v="99"/>
          <ac:spMkLst>
            <pc:docMk/>
            <pc:sldMk cId="0" sldId="256"/>
            <ac:spMk id="10" creationId="{9715DAF0-AE1B-46C9-8A6B-DB2AA05AB91D}"/>
          </ac:spMkLst>
        </pc:spChg>
        <pc:spChg chg="add">
          <ac:chgData name="FIONA" userId="S::fiona@pccegoa.onmicrosoft.com::0a8bcf74-72d4-4f22-9205-cff380917c56" providerId="AD" clId="Web-{2538A729-D3A9-43AF-B79B-E20A54E4343D}" dt="2021-09-08T04:39:39.579" v="100"/>
          <ac:spMkLst>
            <pc:docMk/>
            <pc:sldMk cId="0" sldId="256"/>
            <ac:spMk id="11" creationId="{007891EC-4501-44ED-A8C8-B11B6DB767AB}"/>
          </ac:spMkLst>
        </pc:spChg>
        <pc:spChg chg="add del">
          <ac:chgData name="FIONA" userId="S::fiona@pccegoa.onmicrosoft.com::0a8bcf74-72d4-4f22-9205-cff380917c56" providerId="AD" clId="Web-{2538A729-D3A9-43AF-B79B-E20A54E4343D}" dt="2021-09-08T04:39:38.938" v="99"/>
          <ac:spMkLst>
            <pc:docMk/>
            <pc:sldMk cId="0" sldId="256"/>
            <ac:spMk id="12" creationId="{DC631C0B-6DA6-4E57-8231-CE32B3434A7E}"/>
          </ac:spMkLst>
        </pc:spChg>
        <pc:spChg chg="add del">
          <ac:chgData name="FIONA" userId="S::fiona@pccegoa.onmicrosoft.com::0a8bcf74-72d4-4f22-9205-cff380917c56" providerId="AD" clId="Web-{2538A729-D3A9-43AF-B79B-E20A54E4343D}" dt="2021-09-08T04:39:38.938" v="99"/>
          <ac:spMkLst>
            <pc:docMk/>
            <pc:sldMk cId="0" sldId="256"/>
            <ac:spMk id="14" creationId="{F256AC18-FB41-4977-8B0C-F5082335AB7D}"/>
          </ac:spMkLst>
        </pc:spChg>
        <pc:spChg chg="add del">
          <ac:chgData name="FIONA" userId="S::fiona@pccegoa.onmicrosoft.com::0a8bcf74-72d4-4f22-9205-cff380917c56" providerId="AD" clId="Web-{2538A729-D3A9-43AF-B79B-E20A54E4343D}" dt="2021-09-08T04:39:38.938" v="99"/>
          <ac:spMkLst>
            <pc:docMk/>
            <pc:sldMk cId="0" sldId="256"/>
            <ac:spMk id="16" creationId="{AFF4A713-7B75-4B21-90D7-5AB19547C728}"/>
          </ac:spMkLst>
        </pc:spChg>
        <pc:picChg chg="add">
          <ac:chgData name="FIONA" userId="S::fiona@pccegoa.onmicrosoft.com::0a8bcf74-72d4-4f22-9205-cff380917c56" providerId="AD" clId="Web-{2538A729-D3A9-43AF-B79B-E20A54E4343D}" dt="2021-09-08T04:39:39.579" v="100"/>
          <ac:picMkLst>
            <pc:docMk/>
            <pc:sldMk cId="0" sldId="256"/>
            <ac:picMk id="5" creationId="{174359FC-6C2D-42B0-9FEE-C2C25912F687}"/>
          </ac:picMkLst>
        </pc:picChg>
      </pc:sldChg>
      <pc:sldChg chg="addSp modSp mod modTransition setBg">
        <pc:chgData name="FIONA" userId="S::fiona@pccegoa.onmicrosoft.com::0a8bcf74-72d4-4f22-9205-cff380917c56" providerId="AD" clId="Web-{2538A729-D3A9-43AF-B79B-E20A54E4343D}" dt="2021-09-08T04:54:50.268" v="200"/>
        <pc:sldMkLst>
          <pc:docMk/>
          <pc:sldMk cId="0" sldId="258"/>
        </pc:sldMkLst>
        <pc:spChg chg="mod">
          <ac:chgData name="FIONA" userId="S::fiona@pccegoa.onmicrosoft.com::0a8bcf74-72d4-4f22-9205-cff380917c56" providerId="AD" clId="Web-{2538A729-D3A9-43AF-B79B-E20A54E4343D}" dt="2021-09-08T04:38:56.812" v="91"/>
          <ac:spMkLst>
            <pc:docMk/>
            <pc:sldMk cId="0" sldId="258"/>
            <ac:spMk id="2" creationId="{00000000-0000-0000-0000-000000000000}"/>
          </ac:spMkLst>
        </pc:spChg>
        <pc:spChg chg="mod">
          <ac:chgData name="FIONA" userId="S::fiona@pccegoa.onmicrosoft.com::0a8bcf74-72d4-4f22-9205-cff380917c56" providerId="AD" clId="Web-{2538A729-D3A9-43AF-B79B-E20A54E4343D}" dt="2021-09-08T04:38:56.812" v="91"/>
          <ac:spMkLst>
            <pc:docMk/>
            <pc:sldMk cId="0" sldId="258"/>
            <ac:spMk id="3" creationId="{00000000-0000-0000-0000-000000000000}"/>
          </ac:spMkLst>
        </pc:spChg>
        <pc:spChg chg="add">
          <ac:chgData name="FIONA" userId="S::fiona@pccegoa.onmicrosoft.com::0a8bcf74-72d4-4f22-9205-cff380917c56" providerId="AD" clId="Web-{2538A729-D3A9-43AF-B79B-E20A54E4343D}" dt="2021-09-08T04:38:56.812" v="91"/>
          <ac:spMkLst>
            <pc:docMk/>
            <pc:sldMk cId="0" sldId="258"/>
            <ac:spMk id="8" creationId="{09588DA8-065E-4F6F-8EFD-43104AB2E0CF}"/>
          </ac:spMkLst>
        </pc:spChg>
        <pc:spChg chg="add">
          <ac:chgData name="FIONA" userId="S::fiona@pccegoa.onmicrosoft.com::0a8bcf74-72d4-4f22-9205-cff380917c56" providerId="AD" clId="Web-{2538A729-D3A9-43AF-B79B-E20A54E4343D}" dt="2021-09-08T04:38:56.812" v="91"/>
          <ac:spMkLst>
            <pc:docMk/>
            <pc:sldMk cId="0" sldId="258"/>
            <ac:spMk id="10" creationId="{C4285719-470E-454C-AF62-8323075F1F5B}"/>
          </ac:spMkLst>
        </pc:spChg>
        <pc:spChg chg="add">
          <ac:chgData name="FIONA" userId="S::fiona@pccegoa.onmicrosoft.com::0a8bcf74-72d4-4f22-9205-cff380917c56" providerId="AD" clId="Web-{2538A729-D3A9-43AF-B79B-E20A54E4343D}" dt="2021-09-08T04:38:56.812" v="91"/>
          <ac:spMkLst>
            <pc:docMk/>
            <pc:sldMk cId="0" sldId="258"/>
            <ac:spMk id="12" creationId="{CD9FE4EF-C4D8-49A0-B2FF-81D8DB7D8A24}"/>
          </ac:spMkLst>
        </pc:spChg>
        <pc:spChg chg="add">
          <ac:chgData name="FIONA" userId="S::fiona@pccegoa.onmicrosoft.com::0a8bcf74-72d4-4f22-9205-cff380917c56" providerId="AD" clId="Web-{2538A729-D3A9-43AF-B79B-E20A54E4343D}" dt="2021-09-08T04:38:56.812" v="91"/>
          <ac:spMkLst>
            <pc:docMk/>
            <pc:sldMk cId="0" sldId="258"/>
            <ac:spMk id="14" creationId="{4300840D-0A0B-4512-BACA-B439D5B9C57C}"/>
          </ac:spMkLst>
        </pc:spChg>
        <pc:spChg chg="add">
          <ac:chgData name="FIONA" userId="S::fiona@pccegoa.onmicrosoft.com::0a8bcf74-72d4-4f22-9205-cff380917c56" providerId="AD" clId="Web-{2538A729-D3A9-43AF-B79B-E20A54E4343D}" dt="2021-09-08T04:38:56.812" v="91"/>
          <ac:spMkLst>
            <pc:docMk/>
            <pc:sldMk cId="0" sldId="258"/>
            <ac:spMk id="16" creationId="{D2B78728-A580-49A7-84F9-6EF6F583ADE0}"/>
          </ac:spMkLst>
        </pc:spChg>
        <pc:spChg chg="add">
          <ac:chgData name="FIONA" userId="S::fiona@pccegoa.onmicrosoft.com::0a8bcf74-72d4-4f22-9205-cff380917c56" providerId="AD" clId="Web-{2538A729-D3A9-43AF-B79B-E20A54E4343D}" dt="2021-09-08T04:38:56.812" v="91"/>
          <ac:spMkLst>
            <pc:docMk/>
            <pc:sldMk cId="0" sldId="258"/>
            <ac:spMk id="18" creationId="{38FAA1A1-D861-433F-88FA-1E9D6FD31D11}"/>
          </ac:spMkLst>
        </pc:spChg>
        <pc:spChg chg="add">
          <ac:chgData name="FIONA" userId="S::fiona@pccegoa.onmicrosoft.com::0a8bcf74-72d4-4f22-9205-cff380917c56" providerId="AD" clId="Web-{2538A729-D3A9-43AF-B79B-E20A54E4343D}" dt="2021-09-08T04:38:56.812" v="91"/>
          <ac:spMkLst>
            <pc:docMk/>
            <pc:sldMk cId="0" sldId="258"/>
            <ac:spMk id="20" creationId="{8D71EDA1-87BF-4D5D-AB79-F346FD19278A}"/>
          </ac:spMkLst>
        </pc:spChg>
      </pc:sldChg>
      <pc:sldChg chg="addSp delSp modSp mod setBg">
        <pc:chgData name="FIONA" userId="S::fiona@pccegoa.onmicrosoft.com::0a8bcf74-72d4-4f22-9205-cff380917c56" providerId="AD" clId="Web-{2538A729-D3A9-43AF-B79B-E20A54E4343D}" dt="2021-09-08T04:37:18.107" v="83"/>
        <pc:sldMkLst>
          <pc:docMk/>
          <pc:sldMk cId="0" sldId="259"/>
        </pc:sldMkLst>
        <pc:spChg chg="mod">
          <ac:chgData name="FIONA" userId="S::fiona@pccegoa.onmicrosoft.com::0a8bcf74-72d4-4f22-9205-cff380917c56" providerId="AD" clId="Web-{2538A729-D3A9-43AF-B79B-E20A54E4343D}" dt="2021-09-08T04:37:18.107" v="83"/>
          <ac:spMkLst>
            <pc:docMk/>
            <pc:sldMk cId="0" sldId="259"/>
            <ac:spMk id="2" creationId="{00000000-0000-0000-0000-000000000000}"/>
          </ac:spMkLst>
        </pc:spChg>
        <pc:spChg chg="del">
          <ac:chgData name="FIONA" userId="S::fiona@pccegoa.onmicrosoft.com::0a8bcf74-72d4-4f22-9205-cff380917c56" providerId="AD" clId="Web-{2538A729-D3A9-43AF-B79B-E20A54E4343D}" dt="2021-09-08T04:37:18.107" v="83"/>
          <ac:spMkLst>
            <pc:docMk/>
            <pc:sldMk cId="0" sldId="259"/>
            <ac:spMk id="3" creationId="{00000000-0000-0000-0000-000000000000}"/>
          </ac:spMkLst>
        </pc:spChg>
        <pc:spChg chg="add">
          <ac:chgData name="FIONA" userId="S::fiona@pccegoa.onmicrosoft.com::0a8bcf74-72d4-4f22-9205-cff380917c56" providerId="AD" clId="Web-{2538A729-D3A9-43AF-B79B-E20A54E4343D}" dt="2021-09-08T04:37:18.107" v="83"/>
          <ac:spMkLst>
            <pc:docMk/>
            <pc:sldMk cId="0" sldId="259"/>
            <ac:spMk id="9" creationId="{B819A166-7571-4003-A6B8-B62034C3ED30}"/>
          </ac:spMkLst>
        </pc:spChg>
        <pc:graphicFrameChg chg="add">
          <ac:chgData name="FIONA" userId="S::fiona@pccegoa.onmicrosoft.com::0a8bcf74-72d4-4f22-9205-cff380917c56" providerId="AD" clId="Web-{2538A729-D3A9-43AF-B79B-E20A54E4343D}" dt="2021-09-08T04:37:18.107" v="83"/>
          <ac:graphicFrameMkLst>
            <pc:docMk/>
            <pc:sldMk cId="0" sldId="259"/>
            <ac:graphicFrameMk id="5" creationId="{442F569D-DD1A-47B2-B437-8DC9C5761A24}"/>
          </ac:graphicFrameMkLst>
        </pc:graphicFrameChg>
      </pc:sldChg>
      <pc:sldChg chg="addSp delSp modSp mod setBg">
        <pc:chgData name="FIONA" userId="S::fiona@pccegoa.onmicrosoft.com::0a8bcf74-72d4-4f22-9205-cff380917c56" providerId="AD" clId="Web-{2538A729-D3A9-43AF-B79B-E20A54E4343D}" dt="2021-09-08T04:36:49.857" v="80"/>
        <pc:sldMkLst>
          <pc:docMk/>
          <pc:sldMk cId="0" sldId="260"/>
        </pc:sldMkLst>
        <pc:spChg chg="mod">
          <ac:chgData name="FIONA" userId="S::fiona@pccegoa.onmicrosoft.com::0a8bcf74-72d4-4f22-9205-cff380917c56" providerId="AD" clId="Web-{2538A729-D3A9-43AF-B79B-E20A54E4343D}" dt="2021-09-08T04:36:49.857" v="80"/>
          <ac:spMkLst>
            <pc:docMk/>
            <pc:sldMk cId="0" sldId="260"/>
            <ac:spMk id="2" creationId="{00000000-0000-0000-0000-000000000000}"/>
          </ac:spMkLst>
        </pc:spChg>
        <pc:spChg chg="del mod">
          <ac:chgData name="FIONA" userId="S::fiona@pccegoa.onmicrosoft.com::0a8bcf74-72d4-4f22-9205-cff380917c56" providerId="AD" clId="Web-{2538A729-D3A9-43AF-B79B-E20A54E4343D}" dt="2021-09-08T04:36:49.857" v="80"/>
          <ac:spMkLst>
            <pc:docMk/>
            <pc:sldMk cId="0" sldId="260"/>
            <ac:spMk id="3" creationId="{00000000-0000-0000-0000-000000000000}"/>
          </ac:spMkLst>
        </pc:spChg>
        <pc:spChg chg="add del">
          <ac:chgData name="FIONA" userId="S::fiona@pccegoa.onmicrosoft.com::0a8bcf74-72d4-4f22-9205-cff380917c56" providerId="AD" clId="Web-{2538A729-D3A9-43AF-B79B-E20A54E4343D}" dt="2021-09-08T04:36:49.826" v="79"/>
          <ac:spMkLst>
            <pc:docMk/>
            <pc:sldMk cId="0" sldId="260"/>
            <ac:spMk id="8" creationId="{09588DA8-065E-4F6F-8EFD-43104AB2E0CF}"/>
          </ac:spMkLst>
        </pc:spChg>
        <pc:spChg chg="add">
          <ac:chgData name="FIONA" userId="S::fiona@pccegoa.onmicrosoft.com::0a8bcf74-72d4-4f22-9205-cff380917c56" providerId="AD" clId="Web-{2538A729-D3A9-43AF-B79B-E20A54E4343D}" dt="2021-09-08T04:36:49.857" v="80"/>
          <ac:spMkLst>
            <pc:docMk/>
            <pc:sldMk cId="0" sldId="260"/>
            <ac:spMk id="9" creationId="{BACC6370-2D7E-4714-9D71-7542949D7D5D}"/>
          </ac:spMkLst>
        </pc:spChg>
        <pc:spChg chg="add del">
          <ac:chgData name="FIONA" userId="S::fiona@pccegoa.onmicrosoft.com::0a8bcf74-72d4-4f22-9205-cff380917c56" providerId="AD" clId="Web-{2538A729-D3A9-43AF-B79B-E20A54E4343D}" dt="2021-09-08T04:36:49.826" v="79"/>
          <ac:spMkLst>
            <pc:docMk/>
            <pc:sldMk cId="0" sldId="260"/>
            <ac:spMk id="10" creationId="{C4285719-470E-454C-AF62-8323075F1F5B}"/>
          </ac:spMkLst>
        </pc:spChg>
        <pc:spChg chg="add">
          <ac:chgData name="FIONA" userId="S::fiona@pccegoa.onmicrosoft.com::0a8bcf74-72d4-4f22-9205-cff380917c56" providerId="AD" clId="Web-{2538A729-D3A9-43AF-B79B-E20A54E4343D}" dt="2021-09-08T04:36:49.857" v="80"/>
          <ac:spMkLst>
            <pc:docMk/>
            <pc:sldMk cId="0" sldId="260"/>
            <ac:spMk id="11" creationId="{256B2C21-A230-48C0-8DF1-C46611373C44}"/>
          </ac:spMkLst>
        </pc:spChg>
        <pc:spChg chg="add del">
          <ac:chgData name="FIONA" userId="S::fiona@pccegoa.onmicrosoft.com::0a8bcf74-72d4-4f22-9205-cff380917c56" providerId="AD" clId="Web-{2538A729-D3A9-43AF-B79B-E20A54E4343D}" dt="2021-09-08T04:36:49.826" v="79"/>
          <ac:spMkLst>
            <pc:docMk/>
            <pc:sldMk cId="0" sldId="260"/>
            <ac:spMk id="12" creationId="{CD9FE4EF-C4D8-49A0-B2FF-81D8DB7D8A24}"/>
          </ac:spMkLst>
        </pc:spChg>
        <pc:spChg chg="add">
          <ac:chgData name="FIONA" userId="S::fiona@pccegoa.onmicrosoft.com::0a8bcf74-72d4-4f22-9205-cff380917c56" providerId="AD" clId="Web-{2538A729-D3A9-43AF-B79B-E20A54E4343D}" dt="2021-09-08T04:36:49.857" v="80"/>
          <ac:spMkLst>
            <pc:docMk/>
            <pc:sldMk cId="0" sldId="260"/>
            <ac:spMk id="13" creationId="{3847E18C-932D-4C95-AABA-FEC7C9499AD7}"/>
          </ac:spMkLst>
        </pc:spChg>
        <pc:spChg chg="add del">
          <ac:chgData name="FIONA" userId="S::fiona@pccegoa.onmicrosoft.com::0a8bcf74-72d4-4f22-9205-cff380917c56" providerId="AD" clId="Web-{2538A729-D3A9-43AF-B79B-E20A54E4343D}" dt="2021-09-08T04:36:49.826" v="79"/>
          <ac:spMkLst>
            <pc:docMk/>
            <pc:sldMk cId="0" sldId="260"/>
            <ac:spMk id="14" creationId="{4300840D-0A0B-4512-BACA-B439D5B9C57C}"/>
          </ac:spMkLst>
        </pc:spChg>
        <pc:spChg chg="add">
          <ac:chgData name="FIONA" userId="S::fiona@pccegoa.onmicrosoft.com::0a8bcf74-72d4-4f22-9205-cff380917c56" providerId="AD" clId="Web-{2538A729-D3A9-43AF-B79B-E20A54E4343D}" dt="2021-09-08T04:36:49.857" v="80"/>
          <ac:spMkLst>
            <pc:docMk/>
            <pc:sldMk cId="0" sldId="260"/>
            <ac:spMk id="15" creationId="{3150CB11-0C61-439E-910F-5787759E72A0}"/>
          </ac:spMkLst>
        </pc:spChg>
        <pc:spChg chg="add del">
          <ac:chgData name="FIONA" userId="S::fiona@pccegoa.onmicrosoft.com::0a8bcf74-72d4-4f22-9205-cff380917c56" providerId="AD" clId="Web-{2538A729-D3A9-43AF-B79B-E20A54E4343D}" dt="2021-09-08T04:36:49.826" v="79"/>
          <ac:spMkLst>
            <pc:docMk/>
            <pc:sldMk cId="0" sldId="260"/>
            <ac:spMk id="16" creationId="{D2B78728-A580-49A7-84F9-6EF6F583ADE0}"/>
          </ac:spMkLst>
        </pc:spChg>
        <pc:spChg chg="add">
          <ac:chgData name="FIONA" userId="S::fiona@pccegoa.onmicrosoft.com::0a8bcf74-72d4-4f22-9205-cff380917c56" providerId="AD" clId="Web-{2538A729-D3A9-43AF-B79B-E20A54E4343D}" dt="2021-09-08T04:36:49.857" v="80"/>
          <ac:spMkLst>
            <pc:docMk/>
            <pc:sldMk cId="0" sldId="260"/>
            <ac:spMk id="17" creationId="{43F8A58B-5155-44CE-A5FF-7647B47D0A7A}"/>
          </ac:spMkLst>
        </pc:spChg>
        <pc:spChg chg="add del">
          <ac:chgData name="FIONA" userId="S::fiona@pccegoa.onmicrosoft.com::0a8bcf74-72d4-4f22-9205-cff380917c56" providerId="AD" clId="Web-{2538A729-D3A9-43AF-B79B-E20A54E4343D}" dt="2021-09-08T04:36:49.826" v="79"/>
          <ac:spMkLst>
            <pc:docMk/>
            <pc:sldMk cId="0" sldId="260"/>
            <ac:spMk id="18" creationId="{38FAA1A1-D861-433F-88FA-1E9D6FD31D11}"/>
          </ac:spMkLst>
        </pc:spChg>
        <pc:spChg chg="add">
          <ac:chgData name="FIONA" userId="S::fiona@pccegoa.onmicrosoft.com::0a8bcf74-72d4-4f22-9205-cff380917c56" providerId="AD" clId="Web-{2538A729-D3A9-43AF-B79B-E20A54E4343D}" dt="2021-09-08T04:36:49.857" v="80"/>
          <ac:spMkLst>
            <pc:docMk/>
            <pc:sldMk cId="0" sldId="260"/>
            <ac:spMk id="19" creationId="{443F2ACA-E6D6-4028-82DD-F03C262D5DE6}"/>
          </ac:spMkLst>
        </pc:spChg>
        <pc:spChg chg="add del">
          <ac:chgData name="FIONA" userId="S::fiona@pccegoa.onmicrosoft.com::0a8bcf74-72d4-4f22-9205-cff380917c56" providerId="AD" clId="Web-{2538A729-D3A9-43AF-B79B-E20A54E4343D}" dt="2021-09-08T04:36:49.826" v="79"/>
          <ac:spMkLst>
            <pc:docMk/>
            <pc:sldMk cId="0" sldId="260"/>
            <ac:spMk id="20" creationId="{8D71EDA1-87BF-4D5D-AB79-F346FD19278A}"/>
          </ac:spMkLst>
        </pc:spChg>
        <pc:graphicFrameChg chg="add">
          <ac:chgData name="FIONA" userId="S::fiona@pccegoa.onmicrosoft.com::0a8bcf74-72d4-4f22-9205-cff380917c56" providerId="AD" clId="Web-{2538A729-D3A9-43AF-B79B-E20A54E4343D}" dt="2021-09-08T04:36:49.857" v="80"/>
          <ac:graphicFrameMkLst>
            <pc:docMk/>
            <pc:sldMk cId="0" sldId="260"/>
            <ac:graphicFrameMk id="5" creationId="{B7044A15-2AC1-48CA-A05C-9DD2C1F8D08E}"/>
          </ac:graphicFrameMkLst>
        </pc:graphicFrameChg>
      </pc:sldChg>
      <pc:sldChg chg="addSp delSp modSp mod setBg">
        <pc:chgData name="FIONA" userId="S::fiona@pccegoa.onmicrosoft.com::0a8bcf74-72d4-4f22-9205-cff380917c56" providerId="AD" clId="Web-{2538A729-D3A9-43AF-B79B-E20A54E4343D}" dt="2021-09-08T04:33:16.087" v="57"/>
        <pc:sldMkLst>
          <pc:docMk/>
          <pc:sldMk cId="0" sldId="261"/>
        </pc:sldMkLst>
        <pc:spChg chg="mod">
          <ac:chgData name="FIONA" userId="S::fiona@pccegoa.onmicrosoft.com::0a8bcf74-72d4-4f22-9205-cff380917c56" providerId="AD" clId="Web-{2538A729-D3A9-43AF-B79B-E20A54E4343D}" dt="2021-09-08T04:33:16.087" v="57"/>
          <ac:spMkLst>
            <pc:docMk/>
            <pc:sldMk cId="0" sldId="261"/>
            <ac:spMk id="2" creationId="{00000000-0000-0000-0000-000000000000}"/>
          </ac:spMkLst>
        </pc:spChg>
        <pc:spChg chg="del">
          <ac:chgData name="FIONA" userId="S::fiona@pccegoa.onmicrosoft.com::0a8bcf74-72d4-4f22-9205-cff380917c56" providerId="AD" clId="Web-{2538A729-D3A9-43AF-B79B-E20A54E4343D}" dt="2021-09-08T04:33:16.087" v="57"/>
          <ac:spMkLst>
            <pc:docMk/>
            <pc:sldMk cId="0" sldId="261"/>
            <ac:spMk id="3" creationId="{00000000-0000-0000-0000-000000000000}"/>
          </ac:spMkLst>
        </pc:spChg>
        <pc:spChg chg="add">
          <ac:chgData name="FIONA" userId="S::fiona@pccegoa.onmicrosoft.com::0a8bcf74-72d4-4f22-9205-cff380917c56" providerId="AD" clId="Web-{2538A729-D3A9-43AF-B79B-E20A54E4343D}" dt="2021-09-08T04:33:16.087" v="57"/>
          <ac:spMkLst>
            <pc:docMk/>
            <pc:sldMk cId="0" sldId="261"/>
            <ac:spMk id="9" creationId="{B819A166-7571-4003-A6B8-B62034C3ED30}"/>
          </ac:spMkLst>
        </pc:spChg>
        <pc:graphicFrameChg chg="add">
          <ac:chgData name="FIONA" userId="S::fiona@pccegoa.onmicrosoft.com::0a8bcf74-72d4-4f22-9205-cff380917c56" providerId="AD" clId="Web-{2538A729-D3A9-43AF-B79B-E20A54E4343D}" dt="2021-09-08T04:33:16.087" v="57"/>
          <ac:graphicFrameMkLst>
            <pc:docMk/>
            <pc:sldMk cId="0" sldId="261"/>
            <ac:graphicFrameMk id="5" creationId="{6D60B2D3-5DA6-44D3-8FCD-66D48C6C750E}"/>
          </ac:graphicFrameMkLst>
        </pc:graphicFrameChg>
      </pc:sldChg>
      <pc:sldChg chg="addSp delSp modSp mod setBg">
        <pc:chgData name="FIONA" userId="S::fiona@pccegoa.onmicrosoft.com::0a8bcf74-72d4-4f22-9205-cff380917c56" providerId="AD" clId="Web-{2538A729-D3A9-43AF-B79B-E20A54E4343D}" dt="2021-09-08T04:36:29.716" v="76"/>
        <pc:sldMkLst>
          <pc:docMk/>
          <pc:sldMk cId="0" sldId="262"/>
        </pc:sldMkLst>
        <pc:spChg chg="mod">
          <ac:chgData name="FIONA" userId="S::fiona@pccegoa.onmicrosoft.com::0a8bcf74-72d4-4f22-9205-cff380917c56" providerId="AD" clId="Web-{2538A729-D3A9-43AF-B79B-E20A54E4343D}" dt="2021-09-08T04:36:29.716" v="76"/>
          <ac:spMkLst>
            <pc:docMk/>
            <pc:sldMk cId="0" sldId="262"/>
            <ac:spMk id="2" creationId="{00000000-0000-0000-0000-000000000000}"/>
          </ac:spMkLst>
        </pc:spChg>
        <pc:spChg chg="del mod">
          <ac:chgData name="FIONA" userId="S::fiona@pccegoa.onmicrosoft.com::0a8bcf74-72d4-4f22-9205-cff380917c56" providerId="AD" clId="Web-{2538A729-D3A9-43AF-B79B-E20A54E4343D}" dt="2021-09-08T04:30:45.600" v="10"/>
          <ac:spMkLst>
            <pc:docMk/>
            <pc:sldMk cId="0" sldId="262"/>
            <ac:spMk id="3" creationId="{00000000-0000-0000-0000-000000000000}"/>
          </ac:spMkLst>
        </pc:spChg>
        <pc:spChg chg="add">
          <ac:chgData name="FIONA" userId="S::fiona@pccegoa.onmicrosoft.com::0a8bcf74-72d4-4f22-9205-cff380917c56" providerId="AD" clId="Web-{2538A729-D3A9-43AF-B79B-E20A54E4343D}" dt="2021-09-08T04:36:29.716" v="76"/>
          <ac:spMkLst>
            <pc:docMk/>
            <pc:sldMk cId="0" sldId="262"/>
            <ac:spMk id="9" creationId="{A8384FB5-9ADC-4DDC-881B-597D56F5B15D}"/>
          </ac:spMkLst>
        </pc:spChg>
        <pc:spChg chg="add">
          <ac:chgData name="FIONA" userId="S::fiona@pccegoa.onmicrosoft.com::0a8bcf74-72d4-4f22-9205-cff380917c56" providerId="AD" clId="Web-{2538A729-D3A9-43AF-B79B-E20A54E4343D}" dt="2021-09-08T04:36:29.716" v="76"/>
          <ac:spMkLst>
            <pc:docMk/>
            <pc:sldMk cId="0" sldId="262"/>
            <ac:spMk id="11" creationId="{91E5A9A7-95C6-4F4F-B00E-C82E07FE62EF}"/>
          </ac:spMkLst>
        </pc:spChg>
        <pc:spChg chg="add">
          <ac:chgData name="FIONA" userId="S::fiona@pccegoa.onmicrosoft.com::0a8bcf74-72d4-4f22-9205-cff380917c56" providerId="AD" clId="Web-{2538A729-D3A9-43AF-B79B-E20A54E4343D}" dt="2021-09-08T04:36:29.716" v="76"/>
          <ac:spMkLst>
            <pc:docMk/>
            <pc:sldMk cId="0" sldId="262"/>
            <ac:spMk id="13" creationId="{D07DD2DE-F619-49DD-B5E7-03A290FF4ED1}"/>
          </ac:spMkLst>
        </pc:spChg>
        <pc:spChg chg="add">
          <ac:chgData name="FIONA" userId="S::fiona@pccegoa.onmicrosoft.com::0a8bcf74-72d4-4f22-9205-cff380917c56" providerId="AD" clId="Web-{2538A729-D3A9-43AF-B79B-E20A54E4343D}" dt="2021-09-08T04:36:29.716" v="76"/>
          <ac:spMkLst>
            <pc:docMk/>
            <pc:sldMk cId="0" sldId="262"/>
            <ac:spMk id="15" creationId="{85149191-5F60-4A28-AAFF-039F96B0F3EC}"/>
          </ac:spMkLst>
        </pc:spChg>
        <pc:spChg chg="add">
          <ac:chgData name="FIONA" userId="S::fiona@pccegoa.onmicrosoft.com::0a8bcf74-72d4-4f22-9205-cff380917c56" providerId="AD" clId="Web-{2538A729-D3A9-43AF-B79B-E20A54E4343D}" dt="2021-09-08T04:36:29.716" v="76"/>
          <ac:spMkLst>
            <pc:docMk/>
            <pc:sldMk cId="0" sldId="262"/>
            <ac:spMk id="17" creationId="{F8260ED5-17F7-4158-B241-D51DD4CF1B7E}"/>
          </ac:spMkLst>
        </pc:spChg>
        <pc:picChg chg="add mod ord">
          <ac:chgData name="FIONA" userId="S::fiona@pccegoa.onmicrosoft.com::0a8bcf74-72d4-4f22-9205-cff380917c56" providerId="AD" clId="Web-{2538A729-D3A9-43AF-B79B-E20A54E4343D}" dt="2021-09-08T04:36:29.716" v="76"/>
          <ac:picMkLst>
            <pc:docMk/>
            <pc:sldMk cId="0" sldId="262"/>
            <ac:picMk id="4" creationId="{D442FD87-7DEE-4F00-A7C6-72199F680D1F}"/>
          </ac:picMkLst>
        </pc:picChg>
      </pc:sldChg>
      <pc:sldChg chg="addSp delSp modSp mod setBg">
        <pc:chgData name="FIONA" userId="S::fiona@pccegoa.onmicrosoft.com::0a8bcf74-72d4-4f22-9205-cff380917c56" providerId="AD" clId="Web-{2538A729-D3A9-43AF-B79B-E20A54E4343D}" dt="2021-09-08T04:37:11.279" v="82"/>
        <pc:sldMkLst>
          <pc:docMk/>
          <pc:sldMk cId="0" sldId="264"/>
        </pc:sldMkLst>
        <pc:spChg chg="mod">
          <ac:chgData name="FIONA" userId="S::fiona@pccegoa.onmicrosoft.com::0a8bcf74-72d4-4f22-9205-cff380917c56" providerId="AD" clId="Web-{2538A729-D3A9-43AF-B79B-E20A54E4343D}" dt="2021-09-08T04:37:11.279" v="82"/>
          <ac:spMkLst>
            <pc:docMk/>
            <pc:sldMk cId="0" sldId="264"/>
            <ac:spMk id="2" creationId="{00000000-0000-0000-0000-000000000000}"/>
          </ac:spMkLst>
        </pc:spChg>
        <pc:spChg chg="del">
          <ac:chgData name="FIONA" userId="S::fiona@pccegoa.onmicrosoft.com::0a8bcf74-72d4-4f22-9205-cff380917c56" providerId="AD" clId="Web-{2538A729-D3A9-43AF-B79B-E20A54E4343D}" dt="2021-09-08T04:37:11.279" v="82"/>
          <ac:spMkLst>
            <pc:docMk/>
            <pc:sldMk cId="0" sldId="264"/>
            <ac:spMk id="3" creationId="{00000000-0000-0000-0000-000000000000}"/>
          </ac:spMkLst>
        </pc:spChg>
        <pc:spChg chg="add">
          <ac:chgData name="FIONA" userId="S::fiona@pccegoa.onmicrosoft.com::0a8bcf74-72d4-4f22-9205-cff380917c56" providerId="AD" clId="Web-{2538A729-D3A9-43AF-B79B-E20A54E4343D}" dt="2021-09-08T04:37:11.279" v="82"/>
          <ac:spMkLst>
            <pc:docMk/>
            <pc:sldMk cId="0" sldId="264"/>
            <ac:spMk id="9" creationId="{B819A166-7571-4003-A6B8-B62034C3ED30}"/>
          </ac:spMkLst>
        </pc:spChg>
        <pc:graphicFrameChg chg="add">
          <ac:chgData name="FIONA" userId="S::fiona@pccegoa.onmicrosoft.com::0a8bcf74-72d4-4f22-9205-cff380917c56" providerId="AD" clId="Web-{2538A729-D3A9-43AF-B79B-E20A54E4343D}" dt="2021-09-08T04:37:11.279" v="82"/>
          <ac:graphicFrameMkLst>
            <pc:docMk/>
            <pc:sldMk cId="0" sldId="264"/>
            <ac:graphicFrameMk id="5" creationId="{1DC60698-058F-42DC-B39D-7CCDFE9310B8}"/>
          </ac:graphicFrameMkLst>
        </pc:graphicFrameChg>
      </pc:sldChg>
      <pc:sldChg chg="addSp delSp modSp mod setBg">
        <pc:chgData name="FIONA" userId="S::fiona@pccegoa.onmicrosoft.com::0a8bcf74-72d4-4f22-9205-cff380917c56" providerId="AD" clId="Web-{2538A729-D3A9-43AF-B79B-E20A54E4343D}" dt="2021-09-08T04:33:00.681" v="56"/>
        <pc:sldMkLst>
          <pc:docMk/>
          <pc:sldMk cId="1094527334" sldId="269"/>
        </pc:sldMkLst>
        <pc:spChg chg="mod">
          <ac:chgData name="FIONA" userId="S::fiona@pccegoa.onmicrosoft.com::0a8bcf74-72d4-4f22-9205-cff380917c56" providerId="AD" clId="Web-{2538A729-D3A9-43AF-B79B-E20A54E4343D}" dt="2021-09-08T04:33:00.681" v="56"/>
          <ac:spMkLst>
            <pc:docMk/>
            <pc:sldMk cId="1094527334" sldId="269"/>
            <ac:spMk id="2" creationId="{00000000-0000-0000-0000-000000000000}"/>
          </ac:spMkLst>
        </pc:spChg>
        <pc:spChg chg="del">
          <ac:chgData name="FIONA" userId="S::fiona@pccegoa.onmicrosoft.com::0a8bcf74-72d4-4f22-9205-cff380917c56" providerId="AD" clId="Web-{2538A729-D3A9-43AF-B79B-E20A54E4343D}" dt="2021-09-08T04:33:00.681" v="56"/>
          <ac:spMkLst>
            <pc:docMk/>
            <pc:sldMk cId="1094527334" sldId="269"/>
            <ac:spMk id="3" creationId="{00000000-0000-0000-0000-000000000000}"/>
          </ac:spMkLst>
        </pc:spChg>
        <pc:spChg chg="add">
          <ac:chgData name="FIONA" userId="S::fiona@pccegoa.onmicrosoft.com::0a8bcf74-72d4-4f22-9205-cff380917c56" providerId="AD" clId="Web-{2538A729-D3A9-43AF-B79B-E20A54E4343D}" dt="2021-09-08T04:33:00.681" v="56"/>
          <ac:spMkLst>
            <pc:docMk/>
            <pc:sldMk cId="1094527334" sldId="269"/>
            <ac:spMk id="9" creationId="{B819A166-7571-4003-A6B8-B62034C3ED30}"/>
          </ac:spMkLst>
        </pc:spChg>
        <pc:graphicFrameChg chg="add">
          <ac:chgData name="FIONA" userId="S::fiona@pccegoa.onmicrosoft.com::0a8bcf74-72d4-4f22-9205-cff380917c56" providerId="AD" clId="Web-{2538A729-D3A9-43AF-B79B-E20A54E4343D}" dt="2021-09-08T04:33:00.681" v="56"/>
          <ac:graphicFrameMkLst>
            <pc:docMk/>
            <pc:sldMk cId="1094527334" sldId="269"/>
            <ac:graphicFrameMk id="5" creationId="{5B2E6C14-003F-4B7A-B53A-0D4C0E804987}"/>
          </ac:graphicFrameMkLst>
        </pc:graphicFrameChg>
      </pc:sldChg>
      <pc:sldChg chg="addSp modSp mod setBg">
        <pc:chgData name="FIONA" userId="S::fiona@pccegoa.onmicrosoft.com::0a8bcf74-72d4-4f22-9205-cff380917c56" providerId="AD" clId="Web-{2538A729-D3A9-43AF-B79B-E20A54E4343D}" dt="2021-09-08T04:43:53.490" v="111"/>
        <pc:sldMkLst>
          <pc:docMk/>
          <pc:sldMk cId="1441031122" sldId="272"/>
        </pc:sldMkLst>
        <pc:spChg chg="mod">
          <ac:chgData name="FIONA" userId="S::fiona@pccegoa.onmicrosoft.com::0a8bcf74-72d4-4f22-9205-cff380917c56" providerId="AD" clId="Web-{2538A729-D3A9-43AF-B79B-E20A54E4343D}" dt="2021-09-08T04:43:53.490" v="111"/>
          <ac:spMkLst>
            <pc:docMk/>
            <pc:sldMk cId="1441031122" sldId="272"/>
            <ac:spMk id="2" creationId="{00000000-0000-0000-0000-000000000000}"/>
          </ac:spMkLst>
        </pc:spChg>
        <pc:spChg chg="mod">
          <ac:chgData name="FIONA" userId="S::fiona@pccegoa.onmicrosoft.com::0a8bcf74-72d4-4f22-9205-cff380917c56" providerId="AD" clId="Web-{2538A729-D3A9-43AF-B79B-E20A54E4343D}" dt="2021-09-08T04:43:53.490" v="111"/>
          <ac:spMkLst>
            <pc:docMk/>
            <pc:sldMk cId="1441031122" sldId="272"/>
            <ac:spMk id="3" creationId="{00000000-0000-0000-0000-000000000000}"/>
          </ac:spMkLst>
        </pc:spChg>
        <pc:spChg chg="add">
          <ac:chgData name="FIONA" userId="S::fiona@pccegoa.onmicrosoft.com::0a8bcf74-72d4-4f22-9205-cff380917c56" providerId="AD" clId="Web-{2538A729-D3A9-43AF-B79B-E20A54E4343D}" dt="2021-09-08T04:43:53.490" v="111"/>
          <ac:spMkLst>
            <pc:docMk/>
            <pc:sldMk cId="1441031122" sldId="272"/>
            <ac:spMk id="8" creationId="{09588DA8-065E-4F6F-8EFD-43104AB2E0CF}"/>
          </ac:spMkLst>
        </pc:spChg>
        <pc:spChg chg="add">
          <ac:chgData name="FIONA" userId="S::fiona@pccegoa.onmicrosoft.com::0a8bcf74-72d4-4f22-9205-cff380917c56" providerId="AD" clId="Web-{2538A729-D3A9-43AF-B79B-E20A54E4343D}" dt="2021-09-08T04:43:53.490" v="111"/>
          <ac:spMkLst>
            <pc:docMk/>
            <pc:sldMk cId="1441031122" sldId="272"/>
            <ac:spMk id="10" creationId="{C4285719-470E-454C-AF62-8323075F1F5B}"/>
          </ac:spMkLst>
        </pc:spChg>
        <pc:spChg chg="add">
          <ac:chgData name="FIONA" userId="S::fiona@pccegoa.onmicrosoft.com::0a8bcf74-72d4-4f22-9205-cff380917c56" providerId="AD" clId="Web-{2538A729-D3A9-43AF-B79B-E20A54E4343D}" dt="2021-09-08T04:43:53.490" v="111"/>
          <ac:spMkLst>
            <pc:docMk/>
            <pc:sldMk cId="1441031122" sldId="272"/>
            <ac:spMk id="12" creationId="{CD9FE4EF-C4D8-49A0-B2FF-81D8DB7D8A24}"/>
          </ac:spMkLst>
        </pc:spChg>
        <pc:spChg chg="add">
          <ac:chgData name="FIONA" userId="S::fiona@pccegoa.onmicrosoft.com::0a8bcf74-72d4-4f22-9205-cff380917c56" providerId="AD" clId="Web-{2538A729-D3A9-43AF-B79B-E20A54E4343D}" dt="2021-09-08T04:43:53.490" v="111"/>
          <ac:spMkLst>
            <pc:docMk/>
            <pc:sldMk cId="1441031122" sldId="272"/>
            <ac:spMk id="14" creationId="{4300840D-0A0B-4512-BACA-B439D5B9C57C}"/>
          </ac:spMkLst>
        </pc:spChg>
        <pc:spChg chg="add">
          <ac:chgData name="FIONA" userId="S::fiona@pccegoa.onmicrosoft.com::0a8bcf74-72d4-4f22-9205-cff380917c56" providerId="AD" clId="Web-{2538A729-D3A9-43AF-B79B-E20A54E4343D}" dt="2021-09-08T04:43:53.490" v="111"/>
          <ac:spMkLst>
            <pc:docMk/>
            <pc:sldMk cId="1441031122" sldId="272"/>
            <ac:spMk id="16" creationId="{D2B78728-A580-49A7-84F9-6EF6F583ADE0}"/>
          </ac:spMkLst>
        </pc:spChg>
        <pc:spChg chg="add">
          <ac:chgData name="FIONA" userId="S::fiona@pccegoa.onmicrosoft.com::0a8bcf74-72d4-4f22-9205-cff380917c56" providerId="AD" clId="Web-{2538A729-D3A9-43AF-B79B-E20A54E4343D}" dt="2021-09-08T04:43:53.490" v="111"/>
          <ac:spMkLst>
            <pc:docMk/>
            <pc:sldMk cId="1441031122" sldId="272"/>
            <ac:spMk id="18" creationId="{38FAA1A1-D861-433F-88FA-1E9D6FD31D11}"/>
          </ac:spMkLst>
        </pc:spChg>
        <pc:spChg chg="add">
          <ac:chgData name="FIONA" userId="S::fiona@pccegoa.onmicrosoft.com::0a8bcf74-72d4-4f22-9205-cff380917c56" providerId="AD" clId="Web-{2538A729-D3A9-43AF-B79B-E20A54E4343D}" dt="2021-09-08T04:43:53.490" v="111"/>
          <ac:spMkLst>
            <pc:docMk/>
            <pc:sldMk cId="1441031122" sldId="272"/>
            <ac:spMk id="20" creationId="{8D71EDA1-87BF-4D5D-AB79-F346FD19278A}"/>
          </ac:spMkLst>
        </pc:spChg>
      </pc:sldChg>
      <pc:sldChg chg="addSp delSp modSp mod setBg">
        <pc:chgData name="FIONA" userId="S::fiona@pccegoa.onmicrosoft.com::0a8bcf74-72d4-4f22-9205-cff380917c56" providerId="AD" clId="Web-{2538A729-D3A9-43AF-B79B-E20A54E4343D}" dt="2021-09-08T04:43:31.396" v="109"/>
        <pc:sldMkLst>
          <pc:docMk/>
          <pc:sldMk cId="3867200455" sldId="283"/>
        </pc:sldMkLst>
        <pc:spChg chg="mod">
          <ac:chgData name="FIONA" userId="S::fiona@pccegoa.onmicrosoft.com::0a8bcf74-72d4-4f22-9205-cff380917c56" providerId="AD" clId="Web-{2538A729-D3A9-43AF-B79B-E20A54E4343D}" dt="2021-09-08T04:43:31.396" v="109"/>
          <ac:spMkLst>
            <pc:docMk/>
            <pc:sldMk cId="3867200455" sldId="283"/>
            <ac:spMk id="2" creationId="{00000000-0000-0000-0000-000000000000}"/>
          </ac:spMkLst>
        </pc:spChg>
        <pc:spChg chg="del">
          <ac:chgData name="FIONA" userId="S::fiona@pccegoa.onmicrosoft.com::0a8bcf74-72d4-4f22-9205-cff380917c56" providerId="AD" clId="Web-{2538A729-D3A9-43AF-B79B-E20A54E4343D}" dt="2021-09-08T04:43:31.396" v="109"/>
          <ac:spMkLst>
            <pc:docMk/>
            <pc:sldMk cId="3867200455" sldId="283"/>
            <ac:spMk id="3" creationId="{00000000-0000-0000-0000-000000000000}"/>
          </ac:spMkLst>
        </pc:spChg>
        <pc:spChg chg="add">
          <ac:chgData name="FIONA" userId="S::fiona@pccegoa.onmicrosoft.com::0a8bcf74-72d4-4f22-9205-cff380917c56" providerId="AD" clId="Web-{2538A729-D3A9-43AF-B79B-E20A54E4343D}" dt="2021-09-08T04:43:31.396" v="109"/>
          <ac:spMkLst>
            <pc:docMk/>
            <pc:sldMk cId="3867200455" sldId="283"/>
            <ac:spMk id="9" creationId="{BACC6370-2D7E-4714-9D71-7542949D7D5D}"/>
          </ac:spMkLst>
        </pc:spChg>
        <pc:spChg chg="add">
          <ac:chgData name="FIONA" userId="S::fiona@pccegoa.onmicrosoft.com::0a8bcf74-72d4-4f22-9205-cff380917c56" providerId="AD" clId="Web-{2538A729-D3A9-43AF-B79B-E20A54E4343D}" dt="2021-09-08T04:43:31.396" v="109"/>
          <ac:spMkLst>
            <pc:docMk/>
            <pc:sldMk cId="3867200455" sldId="283"/>
            <ac:spMk id="11" creationId="{256B2C21-A230-48C0-8DF1-C46611373C44}"/>
          </ac:spMkLst>
        </pc:spChg>
        <pc:spChg chg="add">
          <ac:chgData name="FIONA" userId="S::fiona@pccegoa.onmicrosoft.com::0a8bcf74-72d4-4f22-9205-cff380917c56" providerId="AD" clId="Web-{2538A729-D3A9-43AF-B79B-E20A54E4343D}" dt="2021-09-08T04:43:31.396" v="109"/>
          <ac:spMkLst>
            <pc:docMk/>
            <pc:sldMk cId="3867200455" sldId="283"/>
            <ac:spMk id="13" creationId="{3847E18C-932D-4C95-AABA-FEC7C9499AD7}"/>
          </ac:spMkLst>
        </pc:spChg>
        <pc:spChg chg="add">
          <ac:chgData name="FIONA" userId="S::fiona@pccegoa.onmicrosoft.com::0a8bcf74-72d4-4f22-9205-cff380917c56" providerId="AD" clId="Web-{2538A729-D3A9-43AF-B79B-E20A54E4343D}" dt="2021-09-08T04:43:31.396" v="109"/>
          <ac:spMkLst>
            <pc:docMk/>
            <pc:sldMk cId="3867200455" sldId="283"/>
            <ac:spMk id="15" creationId="{3150CB11-0C61-439E-910F-5787759E72A0}"/>
          </ac:spMkLst>
        </pc:spChg>
        <pc:spChg chg="add">
          <ac:chgData name="FIONA" userId="S::fiona@pccegoa.onmicrosoft.com::0a8bcf74-72d4-4f22-9205-cff380917c56" providerId="AD" clId="Web-{2538A729-D3A9-43AF-B79B-E20A54E4343D}" dt="2021-09-08T04:43:31.396" v="109"/>
          <ac:spMkLst>
            <pc:docMk/>
            <pc:sldMk cId="3867200455" sldId="283"/>
            <ac:spMk id="17" creationId="{43F8A58B-5155-44CE-A5FF-7647B47D0A7A}"/>
          </ac:spMkLst>
        </pc:spChg>
        <pc:spChg chg="add">
          <ac:chgData name="FIONA" userId="S::fiona@pccegoa.onmicrosoft.com::0a8bcf74-72d4-4f22-9205-cff380917c56" providerId="AD" clId="Web-{2538A729-D3A9-43AF-B79B-E20A54E4343D}" dt="2021-09-08T04:43:31.396" v="109"/>
          <ac:spMkLst>
            <pc:docMk/>
            <pc:sldMk cId="3867200455" sldId="283"/>
            <ac:spMk id="19" creationId="{443F2ACA-E6D6-4028-82DD-F03C262D5DE6}"/>
          </ac:spMkLst>
        </pc:spChg>
        <pc:graphicFrameChg chg="add">
          <ac:chgData name="FIONA" userId="S::fiona@pccegoa.onmicrosoft.com::0a8bcf74-72d4-4f22-9205-cff380917c56" providerId="AD" clId="Web-{2538A729-D3A9-43AF-B79B-E20A54E4343D}" dt="2021-09-08T04:43:31.396" v="109"/>
          <ac:graphicFrameMkLst>
            <pc:docMk/>
            <pc:sldMk cId="3867200455" sldId="283"/>
            <ac:graphicFrameMk id="5" creationId="{1A336A12-AC8C-421F-B02C-61DC4448E9FC}"/>
          </ac:graphicFrameMkLst>
        </pc:graphicFrameChg>
      </pc:sldChg>
      <pc:sldChg chg="addSp modSp mod setBg">
        <pc:chgData name="FIONA" userId="S::fiona@pccegoa.onmicrosoft.com::0a8bcf74-72d4-4f22-9205-cff380917c56" providerId="AD" clId="Web-{2538A729-D3A9-43AF-B79B-E20A54E4343D}" dt="2021-09-08T04:43:45.083" v="110"/>
        <pc:sldMkLst>
          <pc:docMk/>
          <pc:sldMk cId="881794714" sldId="284"/>
        </pc:sldMkLst>
        <pc:spChg chg="mod">
          <ac:chgData name="FIONA" userId="S::fiona@pccegoa.onmicrosoft.com::0a8bcf74-72d4-4f22-9205-cff380917c56" providerId="AD" clId="Web-{2538A729-D3A9-43AF-B79B-E20A54E4343D}" dt="2021-09-08T04:43:45.083" v="110"/>
          <ac:spMkLst>
            <pc:docMk/>
            <pc:sldMk cId="881794714" sldId="284"/>
            <ac:spMk id="2" creationId="{00000000-0000-0000-0000-000000000000}"/>
          </ac:spMkLst>
        </pc:spChg>
        <pc:spChg chg="mod">
          <ac:chgData name="FIONA" userId="S::fiona@pccegoa.onmicrosoft.com::0a8bcf74-72d4-4f22-9205-cff380917c56" providerId="AD" clId="Web-{2538A729-D3A9-43AF-B79B-E20A54E4343D}" dt="2021-09-08T04:43:45.083" v="110"/>
          <ac:spMkLst>
            <pc:docMk/>
            <pc:sldMk cId="881794714" sldId="284"/>
            <ac:spMk id="3" creationId="{00000000-0000-0000-0000-000000000000}"/>
          </ac:spMkLst>
        </pc:spChg>
        <pc:spChg chg="add">
          <ac:chgData name="FIONA" userId="S::fiona@pccegoa.onmicrosoft.com::0a8bcf74-72d4-4f22-9205-cff380917c56" providerId="AD" clId="Web-{2538A729-D3A9-43AF-B79B-E20A54E4343D}" dt="2021-09-08T04:43:45.083" v="110"/>
          <ac:spMkLst>
            <pc:docMk/>
            <pc:sldMk cId="881794714" sldId="284"/>
            <ac:spMk id="8" creationId="{09588DA8-065E-4F6F-8EFD-43104AB2E0CF}"/>
          </ac:spMkLst>
        </pc:spChg>
        <pc:spChg chg="add">
          <ac:chgData name="FIONA" userId="S::fiona@pccegoa.onmicrosoft.com::0a8bcf74-72d4-4f22-9205-cff380917c56" providerId="AD" clId="Web-{2538A729-D3A9-43AF-B79B-E20A54E4343D}" dt="2021-09-08T04:43:45.083" v="110"/>
          <ac:spMkLst>
            <pc:docMk/>
            <pc:sldMk cId="881794714" sldId="284"/>
            <ac:spMk id="10" creationId="{C4285719-470E-454C-AF62-8323075F1F5B}"/>
          </ac:spMkLst>
        </pc:spChg>
        <pc:spChg chg="add">
          <ac:chgData name="FIONA" userId="S::fiona@pccegoa.onmicrosoft.com::0a8bcf74-72d4-4f22-9205-cff380917c56" providerId="AD" clId="Web-{2538A729-D3A9-43AF-B79B-E20A54E4343D}" dt="2021-09-08T04:43:45.083" v="110"/>
          <ac:spMkLst>
            <pc:docMk/>
            <pc:sldMk cId="881794714" sldId="284"/>
            <ac:spMk id="12" creationId="{CD9FE4EF-C4D8-49A0-B2FF-81D8DB7D8A24}"/>
          </ac:spMkLst>
        </pc:spChg>
        <pc:spChg chg="add">
          <ac:chgData name="FIONA" userId="S::fiona@pccegoa.onmicrosoft.com::0a8bcf74-72d4-4f22-9205-cff380917c56" providerId="AD" clId="Web-{2538A729-D3A9-43AF-B79B-E20A54E4343D}" dt="2021-09-08T04:43:45.083" v="110"/>
          <ac:spMkLst>
            <pc:docMk/>
            <pc:sldMk cId="881794714" sldId="284"/>
            <ac:spMk id="14" creationId="{4300840D-0A0B-4512-BACA-B439D5B9C57C}"/>
          </ac:spMkLst>
        </pc:spChg>
        <pc:spChg chg="add">
          <ac:chgData name="FIONA" userId="S::fiona@pccegoa.onmicrosoft.com::0a8bcf74-72d4-4f22-9205-cff380917c56" providerId="AD" clId="Web-{2538A729-D3A9-43AF-B79B-E20A54E4343D}" dt="2021-09-08T04:43:45.083" v="110"/>
          <ac:spMkLst>
            <pc:docMk/>
            <pc:sldMk cId="881794714" sldId="284"/>
            <ac:spMk id="16" creationId="{D2B78728-A580-49A7-84F9-6EF6F583ADE0}"/>
          </ac:spMkLst>
        </pc:spChg>
        <pc:spChg chg="add">
          <ac:chgData name="FIONA" userId="S::fiona@pccegoa.onmicrosoft.com::0a8bcf74-72d4-4f22-9205-cff380917c56" providerId="AD" clId="Web-{2538A729-D3A9-43AF-B79B-E20A54E4343D}" dt="2021-09-08T04:43:45.083" v="110"/>
          <ac:spMkLst>
            <pc:docMk/>
            <pc:sldMk cId="881794714" sldId="284"/>
            <ac:spMk id="18" creationId="{38FAA1A1-D861-433F-88FA-1E9D6FD31D11}"/>
          </ac:spMkLst>
        </pc:spChg>
        <pc:spChg chg="add">
          <ac:chgData name="FIONA" userId="S::fiona@pccegoa.onmicrosoft.com::0a8bcf74-72d4-4f22-9205-cff380917c56" providerId="AD" clId="Web-{2538A729-D3A9-43AF-B79B-E20A54E4343D}" dt="2021-09-08T04:43:45.083" v="110"/>
          <ac:spMkLst>
            <pc:docMk/>
            <pc:sldMk cId="881794714" sldId="284"/>
            <ac:spMk id="20" creationId="{8D71EDA1-87BF-4D5D-AB79-F346FD19278A}"/>
          </ac:spMkLst>
        </pc:spChg>
      </pc:sldChg>
      <pc:sldChg chg="modSp del">
        <pc:chgData name="FIONA" userId="S::fiona@pccegoa.onmicrosoft.com::0a8bcf74-72d4-4f22-9205-cff380917c56" providerId="AD" clId="Web-{2538A729-D3A9-43AF-B79B-E20A54E4343D}" dt="2021-09-08T04:50:57.107" v="158"/>
        <pc:sldMkLst>
          <pc:docMk/>
          <pc:sldMk cId="1666629423" sldId="285"/>
        </pc:sldMkLst>
        <pc:spChg chg="mod">
          <ac:chgData name="FIONA" userId="S::fiona@pccegoa.onmicrosoft.com::0a8bcf74-72d4-4f22-9205-cff380917c56" providerId="AD" clId="Web-{2538A729-D3A9-43AF-B79B-E20A54E4343D}" dt="2021-09-08T04:49:51.215" v="136" actId="20577"/>
          <ac:spMkLst>
            <pc:docMk/>
            <pc:sldMk cId="1666629423" sldId="285"/>
            <ac:spMk id="2" creationId="{00000000-0000-0000-0000-000000000000}"/>
          </ac:spMkLst>
        </pc:spChg>
        <pc:spChg chg="mod">
          <ac:chgData name="FIONA" userId="S::fiona@pccegoa.onmicrosoft.com::0a8bcf74-72d4-4f22-9205-cff380917c56" providerId="AD" clId="Web-{2538A729-D3A9-43AF-B79B-E20A54E4343D}" dt="2021-09-08T04:49:32.043" v="133" actId="20577"/>
          <ac:spMkLst>
            <pc:docMk/>
            <pc:sldMk cId="1666629423" sldId="285"/>
            <ac:spMk id="3" creationId="{00000000-0000-0000-0000-000000000000}"/>
          </ac:spMkLst>
        </pc:spChg>
      </pc:sldChg>
      <pc:sldChg chg="addSp modSp mod setBg">
        <pc:chgData name="FIONA" userId="S::fiona@pccegoa.onmicrosoft.com::0a8bcf74-72d4-4f22-9205-cff380917c56" providerId="AD" clId="Web-{2538A729-D3A9-43AF-B79B-E20A54E4343D}" dt="2021-09-08T04:43:58.787" v="112"/>
        <pc:sldMkLst>
          <pc:docMk/>
          <pc:sldMk cId="2757449190" sldId="286"/>
        </pc:sldMkLst>
        <pc:spChg chg="mod">
          <ac:chgData name="FIONA" userId="S::fiona@pccegoa.onmicrosoft.com::0a8bcf74-72d4-4f22-9205-cff380917c56" providerId="AD" clId="Web-{2538A729-D3A9-43AF-B79B-E20A54E4343D}" dt="2021-09-08T04:43:58.787" v="112"/>
          <ac:spMkLst>
            <pc:docMk/>
            <pc:sldMk cId="2757449190" sldId="286"/>
            <ac:spMk id="2" creationId="{00000000-0000-0000-0000-000000000000}"/>
          </ac:spMkLst>
        </pc:spChg>
        <pc:spChg chg="mod">
          <ac:chgData name="FIONA" userId="S::fiona@pccegoa.onmicrosoft.com::0a8bcf74-72d4-4f22-9205-cff380917c56" providerId="AD" clId="Web-{2538A729-D3A9-43AF-B79B-E20A54E4343D}" dt="2021-09-08T04:43:58.787" v="112"/>
          <ac:spMkLst>
            <pc:docMk/>
            <pc:sldMk cId="2757449190" sldId="286"/>
            <ac:spMk id="3" creationId="{00000000-0000-0000-0000-000000000000}"/>
          </ac:spMkLst>
        </pc:spChg>
        <pc:spChg chg="add">
          <ac:chgData name="FIONA" userId="S::fiona@pccegoa.onmicrosoft.com::0a8bcf74-72d4-4f22-9205-cff380917c56" providerId="AD" clId="Web-{2538A729-D3A9-43AF-B79B-E20A54E4343D}" dt="2021-09-08T04:43:58.787" v="112"/>
          <ac:spMkLst>
            <pc:docMk/>
            <pc:sldMk cId="2757449190" sldId="286"/>
            <ac:spMk id="8" creationId="{09588DA8-065E-4F6F-8EFD-43104AB2E0CF}"/>
          </ac:spMkLst>
        </pc:spChg>
        <pc:spChg chg="add">
          <ac:chgData name="FIONA" userId="S::fiona@pccegoa.onmicrosoft.com::0a8bcf74-72d4-4f22-9205-cff380917c56" providerId="AD" clId="Web-{2538A729-D3A9-43AF-B79B-E20A54E4343D}" dt="2021-09-08T04:43:58.787" v="112"/>
          <ac:spMkLst>
            <pc:docMk/>
            <pc:sldMk cId="2757449190" sldId="286"/>
            <ac:spMk id="10" creationId="{C4285719-470E-454C-AF62-8323075F1F5B}"/>
          </ac:spMkLst>
        </pc:spChg>
        <pc:spChg chg="add">
          <ac:chgData name="FIONA" userId="S::fiona@pccegoa.onmicrosoft.com::0a8bcf74-72d4-4f22-9205-cff380917c56" providerId="AD" clId="Web-{2538A729-D3A9-43AF-B79B-E20A54E4343D}" dt="2021-09-08T04:43:58.787" v="112"/>
          <ac:spMkLst>
            <pc:docMk/>
            <pc:sldMk cId="2757449190" sldId="286"/>
            <ac:spMk id="12" creationId="{CD9FE4EF-C4D8-49A0-B2FF-81D8DB7D8A24}"/>
          </ac:spMkLst>
        </pc:spChg>
        <pc:spChg chg="add">
          <ac:chgData name="FIONA" userId="S::fiona@pccegoa.onmicrosoft.com::0a8bcf74-72d4-4f22-9205-cff380917c56" providerId="AD" clId="Web-{2538A729-D3A9-43AF-B79B-E20A54E4343D}" dt="2021-09-08T04:43:58.787" v="112"/>
          <ac:spMkLst>
            <pc:docMk/>
            <pc:sldMk cId="2757449190" sldId="286"/>
            <ac:spMk id="14" creationId="{4300840D-0A0B-4512-BACA-B439D5B9C57C}"/>
          </ac:spMkLst>
        </pc:spChg>
        <pc:spChg chg="add">
          <ac:chgData name="FIONA" userId="S::fiona@pccegoa.onmicrosoft.com::0a8bcf74-72d4-4f22-9205-cff380917c56" providerId="AD" clId="Web-{2538A729-D3A9-43AF-B79B-E20A54E4343D}" dt="2021-09-08T04:43:58.787" v="112"/>
          <ac:spMkLst>
            <pc:docMk/>
            <pc:sldMk cId="2757449190" sldId="286"/>
            <ac:spMk id="16" creationId="{D2B78728-A580-49A7-84F9-6EF6F583ADE0}"/>
          </ac:spMkLst>
        </pc:spChg>
        <pc:spChg chg="add">
          <ac:chgData name="FIONA" userId="S::fiona@pccegoa.onmicrosoft.com::0a8bcf74-72d4-4f22-9205-cff380917c56" providerId="AD" clId="Web-{2538A729-D3A9-43AF-B79B-E20A54E4343D}" dt="2021-09-08T04:43:58.787" v="112"/>
          <ac:spMkLst>
            <pc:docMk/>
            <pc:sldMk cId="2757449190" sldId="286"/>
            <ac:spMk id="18" creationId="{38FAA1A1-D861-433F-88FA-1E9D6FD31D11}"/>
          </ac:spMkLst>
        </pc:spChg>
        <pc:spChg chg="add">
          <ac:chgData name="FIONA" userId="S::fiona@pccegoa.onmicrosoft.com::0a8bcf74-72d4-4f22-9205-cff380917c56" providerId="AD" clId="Web-{2538A729-D3A9-43AF-B79B-E20A54E4343D}" dt="2021-09-08T04:43:58.787" v="112"/>
          <ac:spMkLst>
            <pc:docMk/>
            <pc:sldMk cId="2757449190" sldId="286"/>
            <ac:spMk id="20" creationId="{8D71EDA1-87BF-4D5D-AB79-F346FD19278A}"/>
          </ac:spMkLst>
        </pc:spChg>
      </pc:sldChg>
      <pc:sldChg chg="addSp modSp mod setBg">
        <pc:chgData name="FIONA" userId="S::fiona@pccegoa.onmicrosoft.com::0a8bcf74-72d4-4f22-9205-cff380917c56" providerId="AD" clId="Web-{2538A729-D3A9-43AF-B79B-E20A54E4343D}" dt="2021-09-08T04:56:49.770" v="206" actId="20577"/>
        <pc:sldMkLst>
          <pc:docMk/>
          <pc:sldMk cId="2672214340" sldId="287"/>
        </pc:sldMkLst>
        <pc:spChg chg="mod">
          <ac:chgData name="FIONA" userId="S::fiona@pccegoa.onmicrosoft.com::0a8bcf74-72d4-4f22-9205-cff380917c56" providerId="AD" clId="Web-{2538A729-D3A9-43AF-B79B-E20A54E4343D}" dt="2021-09-08T04:44:18.225" v="114"/>
          <ac:spMkLst>
            <pc:docMk/>
            <pc:sldMk cId="2672214340" sldId="287"/>
            <ac:spMk id="2" creationId="{00000000-0000-0000-0000-000000000000}"/>
          </ac:spMkLst>
        </pc:spChg>
        <pc:spChg chg="mod">
          <ac:chgData name="FIONA" userId="S::fiona@pccegoa.onmicrosoft.com::0a8bcf74-72d4-4f22-9205-cff380917c56" providerId="AD" clId="Web-{2538A729-D3A9-43AF-B79B-E20A54E4343D}" dt="2021-09-08T04:56:49.770" v="206" actId="20577"/>
          <ac:spMkLst>
            <pc:docMk/>
            <pc:sldMk cId="2672214340" sldId="287"/>
            <ac:spMk id="3" creationId="{00000000-0000-0000-0000-000000000000}"/>
          </ac:spMkLst>
        </pc:spChg>
        <pc:spChg chg="add">
          <ac:chgData name="FIONA" userId="S::fiona@pccegoa.onmicrosoft.com::0a8bcf74-72d4-4f22-9205-cff380917c56" providerId="AD" clId="Web-{2538A729-D3A9-43AF-B79B-E20A54E4343D}" dt="2021-09-08T04:44:18.225" v="114"/>
          <ac:spMkLst>
            <pc:docMk/>
            <pc:sldMk cId="2672214340" sldId="287"/>
            <ac:spMk id="8" creationId="{09588DA8-065E-4F6F-8EFD-43104AB2E0CF}"/>
          </ac:spMkLst>
        </pc:spChg>
        <pc:spChg chg="add">
          <ac:chgData name="FIONA" userId="S::fiona@pccegoa.onmicrosoft.com::0a8bcf74-72d4-4f22-9205-cff380917c56" providerId="AD" clId="Web-{2538A729-D3A9-43AF-B79B-E20A54E4343D}" dt="2021-09-08T04:44:18.225" v="114"/>
          <ac:spMkLst>
            <pc:docMk/>
            <pc:sldMk cId="2672214340" sldId="287"/>
            <ac:spMk id="10" creationId="{C4285719-470E-454C-AF62-8323075F1F5B}"/>
          </ac:spMkLst>
        </pc:spChg>
        <pc:spChg chg="add">
          <ac:chgData name="FIONA" userId="S::fiona@pccegoa.onmicrosoft.com::0a8bcf74-72d4-4f22-9205-cff380917c56" providerId="AD" clId="Web-{2538A729-D3A9-43AF-B79B-E20A54E4343D}" dt="2021-09-08T04:44:18.225" v="114"/>
          <ac:spMkLst>
            <pc:docMk/>
            <pc:sldMk cId="2672214340" sldId="287"/>
            <ac:spMk id="12" creationId="{CD9FE4EF-C4D8-49A0-B2FF-81D8DB7D8A24}"/>
          </ac:spMkLst>
        </pc:spChg>
        <pc:spChg chg="add">
          <ac:chgData name="FIONA" userId="S::fiona@pccegoa.onmicrosoft.com::0a8bcf74-72d4-4f22-9205-cff380917c56" providerId="AD" clId="Web-{2538A729-D3A9-43AF-B79B-E20A54E4343D}" dt="2021-09-08T04:44:18.225" v="114"/>
          <ac:spMkLst>
            <pc:docMk/>
            <pc:sldMk cId="2672214340" sldId="287"/>
            <ac:spMk id="14" creationId="{4300840D-0A0B-4512-BACA-B439D5B9C57C}"/>
          </ac:spMkLst>
        </pc:spChg>
        <pc:spChg chg="add">
          <ac:chgData name="FIONA" userId="S::fiona@pccegoa.onmicrosoft.com::0a8bcf74-72d4-4f22-9205-cff380917c56" providerId="AD" clId="Web-{2538A729-D3A9-43AF-B79B-E20A54E4343D}" dt="2021-09-08T04:44:18.225" v="114"/>
          <ac:spMkLst>
            <pc:docMk/>
            <pc:sldMk cId="2672214340" sldId="287"/>
            <ac:spMk id="16" creationId="{D2B78728-A580-49A7-84F9-6EF6F583ADE0}"/>
          </ac:spMkLst>
        </pc:spChg>
        <pc:spChg chg="add">
          <ac:chgData name="FIONA" userId="S::fiona@pccegoa.onmicrosoft.com::0a8bcf74-72d4-4f22-9205-cff380917c56" providerId="AD" clId="Web-{2538A729-D3A9-43AF-B79B-E20A54E4343D}" dt="2021-09-08T04:44:18.225" v="114"/>
          <ac:spMkLst>
            <pc:docMk/>
            <pc:sldMk cId="2672214340" sldId="287"/>
            <ac:spMk id="18" creationId="{38FAA1A1-D861-433F-88FA-1E9D6FD31D11}"/>
          </ac:spMkLst>
        </pc:spChg>
        <pc:spChg chg="add">
          <ac:chgData name="FIONA" userId="S::fiona@pccegoa.onmicrosoft.com::0a8bcf74-72d4-4f22-9205-cff380917c56" providerId="AD" clId="Web-{2538A729-D3A9-43AF-B79B-E20A54E4343D}" dt="2021-09-08T04:44:18.225" v="114"/>
          <ac:spMkLst>
            <pc:docMk/>
            <pc:sldMk cId="2672214340" sldId="287"/>
            <ac:spMk id="20" creationId="{8D71EDA1-87BF-4D5D-AB79-F346FD19278A}"/>
          </ac:spMkLst>
        </pc:spChg>
      </pc:sldChg>
      <pc:sldChg chg="addSp modSp mod setBg">
        <pc:chgData name="FIONA" userId="S::fiona@pccegoa.onmicrosoft.com::0a8bcf74-72d4-4f22-9205-cff380917c56" providerId="AD" clId="Web-{2538A729-D3A9-43AF-B79B-E20A54E4343D}" dt="2021-09-08T04:57:23.083" v="211" actId="20577"/>
        <pc:sldMkLst>
          <pc:docMk/>
          <pc:sldMk cId="3531621192" sldId="300"/>
        </pc:sldMkLst>
        <pc:spChg chg="mod">
          <ac:chgData name="FIONA" userId="S::fiona@pccegoa.onmicrosoft.com::0a8bcf74-72d4-4f22-9205-cff380917c56" providerId="AD" clId="Web-{2538A729-D3A9-43AF-B79B-E20A54E4343D}" dt="2021-09-08T04:44:29.084" v="116"/>
          <ac:spMkLst>
            <pc:docMk/>
            <pc:sldMk cId="3531621192" sldId="300"/>
            <ac:spMk id="2" creationId="{00000000-0000-0000-0000-000000000000}"/>
          </ac:spMkLst>
        </pc:spChg>
        <pc:spChg chg="mod">
          <ac:chgData name="FIONA" userId="S::fiona@pccegoa.onmicrosoft.com::0a8bcf74-72d4-4f22-9205-cff380917c56" providerId="AD" clId="Web-{2538A729-D3A9-43AF-B79B-E20A54E4343D}" dt="2021-09-08T04:57:23.083" v="211" actId="20577"/>
          <ac:spMkLst>
            <pc:docMk/>
            <pc:sldMk cId="3531621192" sldId="300"/>
            <ac:spMk id="3" creationId="{00000000-0000-0000-0000-000000000000}"/>
          </ac:spMkLst>
        </pc:spChg>
        <pc:spChg chg="add">
          <ac:chgData name="FIONA" userId="S::fiona@pccegoa.onmicrosoft.com::0a8bcf74-72d4-4f22-9205-cff380917c56" providerId="AD" clId="Web-{2538A729-D3A9-43AF-B79B-E20A54E4343D}" dt="2021-09-08T04:44:29.084" v="116"/>
          <ac:spMkLst>
            <pc:docMk/>
            <pc:sldMk cId="3531621192" sldId="300"/>
            <ac:spMk id="8" creationId="{09588DA8-065E-4F6F-8EFD-43104AB2E0CF}"/>
          </ac:spMkLst>
        </pc:spChg>
        <pc:spChg chg="add">
          <ac:chgData name="FIONA" userId="S::fiona@pccegoa.onmicrosoft.com::0a8bcf74-72d4-4f22-9205-cff380917c56" providerId="AD" clId="Web-{2538A729-D3A9-43AF-B79B-E20A54E4343D}" dt="2021-09-08T04:44:29.084" v="116"/>
          <ac:spMkLst>
            <pc:docMk/>
            <pc:sldMk cId="3531621192" sldId="300"/>
            <ac:spMk id="10" creationId="{C4285719-470E-454C-AF62-8323075F1F5B}"/>
          </ac:spMkLst>
        </pc:spChg>
        <pc:spChg chg="add">
          <ac:chgData name="FIONA" userId="S::fiona@pccegoa.onmicrosoft.com::0a8bcf74-72d4-4f22-9205-cff380917c56" providerId="AD" clId="Web-{2538A729-D3A9-43AF-B79B-E20A54E4343D}" dt="2021-09-08T04:44:29.084" v="116"/>
          <ac:spMkLst>
            <pc:docMk/>
            <pc:sldMk cId="3531621192" sldId="300"/>
            <ac:spMk id="12" creationId="{CD9FE4EF-C4D8-49A0-B2FF-81D8DB7D8A24}"/>
          </ac:spMkLst>
        </pc:spChg>
        <pc:spChg chg="add">
          <ac:chgData name="FIONA" userId="S::fiona@pccegoa.onmicrosoft.com::0a8bcf74-72d4-4f22-9205-cff380917c56" providerId="AD" clId="Web-{2538A729-D3A9-43AF-B79B-E20A54E4343D}" dt="2021-09-08T04:44:29.084" v="116"/>
          <ac:spMkLst>
            <pc:docMk/>
            <pc:sldMk cId="3531621192" sldId="300"/>
            <ac:spMk id="14" creationId="{4300840D-0A0B-4512-BACA-B439D5B9C57C}"/>
          </ac:spMkLst>
        </pc:spChg>
        <pc:spChg chg="add">
          <ac:chgData name="FIONA" userId="S::fiona@pccegoa.onmicrosoft.com::0a8bcf74-72d4-4f22-9205-cff380917c56" providerId="AD" clId="Web-{2538A729-D3A9-43AF-B79B-E20A54E4343D}" dt="2021-09-08T04:44:29.084" v="116"/>
          <ac:spMkLst>
            <pc:docMk/>
            <pc:sldMk cId="3531621192" sldId="300"/>
            <ac:spMk id="16" creationId="{D2B78728-A580-49A7-84F9-6EF6F583ADE0}"/>
          </ac:spMkLst>
        </pc:spChg>
        <pc:spChg chg="add">
          <ac:chgData name="FIONA" userId="S::fiona@pccegoa.onmicrosoft.com::0a8bcf74-72d4-4f22-9205-cff380917c56" providerId="AD" clId="Web-{2538A729-D3A9-43AF-B79B-E20A54E4343D}" dt="2021-09-08T04:44:29.084" v="116"/>
          <ac:spMkLst>
            <pc:docMk/>
            <pc:sldMk cId="3531621192" sldId="300"/>
            <ac:spMk id="18" creationId="{38FAA1A1-D861-433F-88FA-1E9D6FD31D11}"/>
          </ac:spMkLst>
        </pc:spChg>
        <pc:spChg chg="add">
          <ac:chgData name="FIONA" userId="S::fiona@pccegoa.onmicrosoft.com::0a8bcf74-72d4-4f22-9205-cff380917c56" providerId="AD" clId="Web-{2538A729-D3A9-43AF-B79B-E20A54E4343D}" dt="2021-09-08T04:44:29.084" v="116"/>
          <ac:spMkLst>
            <pc:docMk/>
            <pc:sldMk cId="3531621192" sldId="300"/>
            <ac:spMk id="20" creationId="{8D71EDA1-87BF-4D5D-AB79-F346FD19278A}"/>
          </ac:spMkLst>
        </pc:spChg>
      </pc:sldChg>
      <pc:sldChg chg="addSp modSp mod setBg">
        <pc:chgData name="FIONA" userId="S::fiona@pccegoa.onmicrosoft.com::0a8bcf74-72d4-4f22-9205-cff380917c56" providerId="AD" clId="Web-{2538A729-D3A9-43AF-B79B-E20A54E4343D}" dt="2021-09-08T04:57:39.583" v="214" actId="20577"/>
        <pc:sldMkLst>
          <pc:docMk/>
          <pc:sldMk cId="2334297638" sldId="301"/>
        </pc:sldMkLst>
        <pc:spChg chg="mod">
          <ac:chgData name="FIONA" userId="S::fiona@pccegoa.onmicrosoft.com::0a8bcf74-72d4-4f22-9205-cff380917c56" providerId="AD" clId="Web-{2538A729-D3A9-43AF-B79B-E20A54E4343D}" dt="2021-09-08T04:44:42.241" v="117"/>
          <ac:spMkLst>
            <pc:docMk/>
            <pc:sldMk cId="2334297638" sldId="301"/>
            <ac:spMk id="2" creationId="{00000000-0000-0000-0000-000000000000}"/>
          </ac:spMkLst>
        </pc:spChg>
        <pc:spChg chg="mod">
          <ac:chgData name="FIONA" userId="S::fiona@pccegoa.onmicrosoft.com::0a8bcf74-72d4-4f22-9205-cff380917c56" providerId="AD" clId="Web-{2538A729-D3A9-43AF-B79B-E20A54E4343D}" dt="2021-09-08T04:57:39.583" v="214" actId="20577"/>
          <ac:spMkLst>
            <pc:docMk/>
            <pc:sldMk cId="2334297638" sldId="301"/>
            <ac:spMk id="3" creationId="{00000000-0000-0000-0000-000000000000}"/>
          </ac:spMkLst>
        </pc:spChg>
        <pc:spChg chg="add">
          <ac:chgData name="FIONA" userId="S::fiona@pccegoa.onmicrosoft.com::0a8bcf74-72d4-4f22-9205-cff380917c56" providerId="AD" clId="Web-{2538A729-D3A9-43AF-B79B-E20A54E4343D}" dt="2021-09-08T04:44:42.241" v="117"/>
          <ac:spMkLst>
            <pc:docMk/>
            <pc:sldMk cId="2334297638" sldId="301"/>
            <ac:spMk id="8" creationId="{09588DA8-065E-4F6F-8EFD-43104AB2E0CF}"/>
          </ac:spMkLst>
        </pc:spChg>
        <pc:spChg chg="add">
          <ac:chgData name="FIONA" userId="S::fiona@pccegoa.onmicrosoft.com::0a8bcf74-72d4-4f22-9205-cff380917c56" providerId="AD" clId="Web-{2538A729-D3A9-43AF-B79B-E20A54E4343D}" dt="2021-09-08T04:44:42.241" v="117"/>
          <ac:spMkLst>
            <pc:docMk/>
            <pc:sldMk cId="2334297638" sldId="301"/>
            <ac:spMk id="10" creationId="{C4285719-470E-454C-AF62-8323075F1F5B}"/>
          </ac:spMkLst>
        </pc:spChg>
        <pc:spChg chg="add">
          <ac:chgData name="FIONA" userId="S::fiona@pccegoa.onmicrosoft.com::0a8bcf74-72d4-4f22-9205-cff380917c56" providerId="AD" clId="Web-{2538A729-D3A9-43AF-B79B-E20A54E4343D}" dt="2021-09-08T04:44:42.241" v="117"/>
          <ac:spMkLst>
            <pc:docMk/>
            <pc:sldMk cId="2334297638" sldId="301"/>
            <ac:spMk id="12" creationId="{CD9FE4EF-C4D8-49A0-B2FF-81D8DB7D8A24}"/>
          </ac:spMkLst>
        </pc:spChg>
        <pc:spChg chg="add">
          <ac:chgData name="FIONA" userId="S::fiona@pccegoa.onmicrosoft.com::0a8bcf74-72d4-4f22-9205-cff380917c56" providerId="AD" clId="Web-{2538A729-D3A9-43AF-B79B-E20A54E4343D}" dt="2021-09-08T04:44:42.241" v="117"/>
          <ac:spMkLst>
            <pc:docMk/>
            <pc:sldMk cId="2334297638" sldId="301"/>
            <ac:spMk id="14" creationId="{4300840D-0A0B-4512-BACA-B439D5B9C57C}"/>
          </ac:spMkLst>
        </pc:spChg>
        <pc:spChg chg="add">
          <ac:chgData name="FIONA" userId="S::fiona@pccegoa.onmicrosoft.com::0a8bcf74-72d4-4f22-9205-cff380917c56" providerId="AD" clId="Web-{2538A729-D3A9-43AF-B79B-E20A54E4343D}" dt="2021-09-08T04:44:42.241" v="117"/>
          <ac:spMkLst>
            <pc:docMk/>
            <pc:sldMk cId="2334297638" sldId="301"/>
            <ac:spMk id="16" creationId="{D2B78728-A580-49A7-84F9-6EF6F583ADE0}"/>
          </ac:spMkLst>
        </pc:spChg>
        <pc:spChg chg="add">
          <ac:chgData name="FIONA" userId="S::fiona@pccegoa.onmicrosoft.com::0a8bcf74-72d4-4f22-9205-cff380917c56" providerId="AD" clId="Web-{2538A729-D3A9-43AF-B79B-E20A54E4343D}" dt="2021-09-08T04:44:42.241" v="117"/>
          <ac:spMkLst>
            <pc:docMk/>
            <pc:sldMk cId="2334297638" sldId="301"/>
            <ac:spMk id="18" creationId="{38FAA1A1-D861-433F-88FA-1E9D6FD31D11}"/>
          </ac:spMkLst>
        </pc:spChg>
        <pc:spChg chg="add">
          <ac:chgData name="FIONA" userId="S::fiona@pccegoa.onmicrosoft.com::0a8bcf74-72d4-4f22-9205-cff380917c56" providerId="AD" clId="Web-{2538A729-D3A9-43AF-B79B-E20A54E4343D}" dt="2021-09-08T04:44:42.241" v="117"/>
          <ac:spMkLst>
            <pc:docMk/>
            <pc:sldMk cId="2334297638" sldId="301"/>
            <ac:spMk id="20" creationId="{8D71EDA1-87BF-4D5D-AB79-F346FD19278A}"/>
          </ac:spMkLst>
        </pc:spChg>
      </pc:sldChg>
      <pc:sldChg chg="modSp del">
        <pc:chgData name="FIONA" userId="S::fiona@pccegoa.onmicrosoft.com::0a8bcf74-72d4-4f22-9205-cff380917c56" providerId="AD" clId="Web-{2538A729-D3A9-43AF-B79B-E20A54E4343D}" dt="2021-09-08T04:48:40.120" v="124"/>
        <pc:sldMkLst>
          <pc:docMk/>
          <pc:sldMk cId="3300199143" sldId="302"/>
        </pc:sldMkLst>
        <pc:spChg chg="mod">
          <ac:chgData name="FIONA" userId="S::fiona@pccegoa.onmicrosoft.com::0a8bcf74-72d4-4f22-9205-cff380917c56" providerId="AD" clId="Web-{2538A729-D3A9-43AF-B79B-E20A54E4343D}" dt="2021-09-08T04:48:27.823" v="121" actId="20577"/>
          <ac:spMkLst>
            <pc:docMk/>
            <pc:sldMk cId="3300199143" sldId="302"/>
            <ac:spMk id="3" creationId="{00000000-0000-0000-0000-000000000000}"/>
          </ac:spMkLst>
        </pc:spChg>
      </pc:sldChg>
      <pc:sldChg chg="modSp del">
        <pc:chgData name="FIONA" userId="S::fiona@pccegoa.onmicrosoft.com::0a8bcf74-72d4-4f22-9205-cff380917c56" providerId="AD" clId="Web-{2538A729-D3A9-43AF-B79B-E20A54E4343D}" dt="2021-09-08T04:49:09.527" v="129"/>
        <pc:sldMkLst>
          <pc:docMk/>
          <pc:sldMk cId="3572843605" sldId="303"/>
        </pc:sldMkLst>
        <pc:spChg chg="mod">
          <ac:chgData name="FIONA" userId="S::fiona@pccegoa.onmicrosoft.com::0a8bcf74-72d4-4f22-9205-cff380917c56" providerId="AD" clId="Web-{2538A729-D3A9-43AF-B79B-E20A54E4343D}" dt="2021-09-08T04:48:58.527" v="126" actId="20577"/>
          <ac:spMkLst>
            <pc:docMk/>
            <pc:sldMk cId="3572843605" sldId="303"/>
            <ac:spMk id="3" creationId="{00000000-0000-0000-0000-000000000000}"/>
          </ac:spMkLst>
        </pc:spChg>
      </pc:sldChg>
      <pc:sldChg chg="addSp modSp mod setBg">
        <pc:chgData name="FIONA" userId="S::fiona@pccegoa.onmicrosoft.com::0a8bcf74-72d4-4f22-9205-cff380917c56" providerId="AD" clId="Web-{2538A729-D3A9-43AF-B79B-E20A54E4343D}" dt="2021-09-08T04:38:18.827" v="90"/>
        <pc:sldMkLst>
          <pc:docMk/>
          <pc:sldMk cId="3818865640" sldId="321"/>
        </pc:sldMkLst>
        <pc:spChg chg="mod">
          <ac:chgData name="FIONA" userId="S::fiona@pccegoa.onmicrosoft.com::0a8bcf74-72d4-4f22-9205-cff380917c56" providerId="AD" clId="Web-{2538A729-D3A9-43AF-B79B-E20A54E4343D}" dt="2021-09-08T04:38:18.827" v="90"/>
          <ac:spMkLst>
            <pc:docMk/>
            <pc:sldMk cId="3818865640" sldId="321"/>
            <ac:spMk id="2" creationId="{00000000-0000-0000-0000-000000000000}"/>
          </ac:spMkLst>
        </pc:spChg>
        <pc:spChg chg="mod">
          <ac:chgData name="FIONA" userId="S::fiona@pccegoa.onmicrosoft.com::0a8bcf74-72d4-4f22-9205-cff380917c56" providerId="AD" clId="Web-{2538A729-D3A9-43AF-B79B-E20A54E4343D}" dt="2021-09-08T04:38:18.827" v="90"/>
          <ac:spMkLst>
            <pc:docMk/>
            <pc:sldMk cId="3818865640" sldId="321"/>
            <ac:spMk id="3" creationId="{00000000-0000-0000-0000-000000000000}"/>
          </ac:spMkLst>
        </pc:spChg>
        <pc:spChg chg="add">
          <ac:chgData name="FIONA" userId="S::fiona@pccegoa.onmicrosoft.com::0a8bcf74-72d4-4f22-9205-cff380917c56" providerId="AD" clId="Web-{2538A729-D3A9-43AF-B79B-E20A54E4343D}" dt="2021-09-08T04:38:18.827" v="90"/>
          <ac:spMkLst>
            <pc:docMk/>
            <pc:sldMk cId="3818865640" sldId="321"/>
            <ac:spMk id="8" creationId="{09588DA8-065E-4F6F-8EFD-43104AB2E0CF}"/>
          </ac:spMkLst>
        </pc:spChg>
        <pc:spChg chg="add">
          <ac:chgData name="FIONA" userId="S::fiona@pccegoa.onmicrosoft.com::0a8bcf74-72d4-4f22-9205-cff380917c56" providerId="AD" clId="Web-{2538A729-D3A9-43AF-B79B-E20A54E4343D}" dt="2021-09-08T04:38:18.827" v="90"/>
          <ac:spMkLst>
            <pc:docMk/>
            <pc:sldMk cId="3818865640" sldId="321"/>
            <ac:spMk id="10" creationId="{C4285719-470E-454C-AF62-8323075F1F5B}"/>
          </ac:spMkLst>
        </pc:spChg>
        <pc:spChg chg="add">
          <ac:chgData name="FIONA" userId="S::fiona@pccegoa.onmicrosoft.com::0a8bcf74-72d4-4f22-9205-cff380917c56" providerId="AD" clId="Web-{2538A729-D3A9-43AF-B79B-E20A54E4343D}" dt="2021-09-08T04:38:18.827" v="90"/>
          <ac:spMkLst>
            <pc:docMk/>
            <pc:sldMk cId="3818865640" sldId="321"/>
            <ac:spMk id="12" creationId="{CD9FE4EF-C4D8-49A0-B2FF-81D8DB7D8A24}"/>
          </ac:spMkLst>
        </pc:spChg>
        <pc:spChg chg="add">
          <ac:chgData name="FIONA" userId="S::fiona@pccegoa.onmicrosoft.com::0a8bcf74-72d4-4f22-9205-cff380917c56" providerId="AD" clId="Web-{2538A729-D3A9-43AF-B79B-E20A54E4343D}" dt="2021-09-08T04:38:18.827" v="90"/>
          <ac:spMkLst>
            <pc:docMk/>
            <pc:sldMk cId="3818865640" sldId="321"/>
            <ac:spMk id="14" creationId="{4300840D-0A0B-4512-BACA-B439D5B9C57C}"/>
          </ac:spMkLst>
        </pc:spChg>
        <pc:spChg chg="add">
          <ac:chgData name="FIONA" userId="S::fiona@pccegoa.onmicrosoft.com::0a8bcf74-72d4-4f22-9205-cff380917c56" providerId="AD" clId="Web-{2538A729-D3A9-43AF-B79B-E20A54E4343D}" dt="2021-09-08T04:38:18.827" v="90"/>
          <ac:spMkLst>
            <pc:docMk/>
            <pc:sldMk cId="3818865640" sldId="321"/>
            <ac:spMk id="16" creationId="{D2B78728-A580-49A7-84F9-6EF6F583ADE0}"/>
          </ac:spMkLst>
        </pc:spChg>
        <pc:spChg chg="add">
          <ac:chgData name="FIONA" userId="S::fiona@pccegoa.onmicrosoft.com::0a8bcf74-72d4-4f22-9205-cff380917c56" providerId="AD" clId="Web-{2538A729-D3A9-43AF-B79B-E20A54E4343D}" dt="2021-09-08T04:38:18.827" v="90"/>
          <ac:spMkLst>
            <pc:docMk/>
            <pc:sldMk cId="3818865640" sldId="321"/>
            <ac:spMk id="18" creationId="{38FAA1A1-D861-433F-88FA-1E9D6FD31D11}"/>
          </ac:spMkLst>
        </pc:spChg>
        <pc:spChg chg="add">
          <ac:chgData name="FIONA" userId="S::fiona@pccegoa.onmicrosoft.com::0a8bcf74-72d4-4f22-9205-cff380917c56" providerId="AD" clId="Web-{2538A729-D3A9-43AF-B79B-E20A54E4343D}" dt="2021-09-08T04:38:18.827" v="90"/>
          <ac:spMkLst>
            <pc:docMk/>
            <pc:sldMk cId="3818865640" sldId="321"/>
            <ac:spMk id="20" creationId="{8D71EDA1-87BF-4D5D-AB79-F346FD19278A}"/>
          </ac:spMkLst>
        </pc:spChg>
      </pc:sldChg>
      <pc:sldChg chg="addSp delSp modSp mod setBg">
        <pc:chgData name="FIONA" userId="S::fiona@pccegoa.onmicrosoft.com::0a8bcf74-72d4-4f22-9205-cff380917c56" providerId="AD" clId="Web-{2538A729-D3A9-43AF-B79B-E20A54E4343D}" dt="2021-09-08T04:38:10.124" v="89"/>
        <pc:sldMkLst>
          <pc:docMk/>
          <pc:sldMk cId="605162338" sldId="322"/>
        </pc:sldMkLst>
        <pc:spChg chg="mod">
          <ac:chgData name="FIONA" userId="S::fiona@pccegoa.onmicrosoft.com::0a8bcf74-72d4-4f22-9205-cff380917c56" providerId="AD" clId="Web-{2538A729-D3A9-43AF-B79B-E20A54E4343D}" dt="2021-09-08T04:38:10.124" v="89"/>
          <ac:spMkLst>
            <pc:docMk/>
            <pc:sldMk cId="605162338" sldId="322"/>
            <ac:spMk id="2" creationId="{00000000-0000-0000-0000-000000000000}"/>
          </ac:spMkLst>
        </pc:spChg>
        <pc:spChg chg="del">
          <ac:chgData name="FIONA" userId="S::fiona@pccegoa.onmicrosoft.com::0a8bcf74-72d4-4f22-9205-cff380917c56" providerId="AD" clId="Web-{2538A729-D3A9-43AF-B79B-E20A54E4343D}" dt="2021-09-08T04:38:10.124" v="89"/>
          <ac:spMkLst>
            <pc:docMk/>
            <pc:sldMk cId="605162338" sldId="322"/>
            <ac:spMk id="3" creationId="{00000000-0000-0000-0000-000000000000}"/>
          </ac:spMkLst>
        </pc:spChg>
        <pc:spChg chg="add">
          <ac:chgData name="FIONA" userId="S::fiona@pccegoa.onmicrosoft.com::0a8bcf74-72d4-4f22-9205-cff380917c56" providerId="AD" clId="Web-{2538A729-D3A9-43AF-B79B-E20A54E4343D}" dt="2021-09-08T04:38:10.124" v="89"/>
          <ac:spMkLst>
            <pc:docMk/>
            <pc:sldMk cId="605162338" sldId="322"/>
            <ac:spMk id="9" creationId="{C5278130-DFE0-457B-8698-88DF69019DDE}"/>
          </ac:spMkLst>
        </pc:spChg>
        <pc:spChg chg="add">
          <ac:chgData name="FIONA" userId="S::fiona@pccegoa.onmicrosoft.com::0a8bcf74-72d4-4f22-9205-cff380917c56" providerId="AD" clId="Web-{2538A729-D3A9-43AF-B79B-E20A54E4343D}" dt="2021-09-08T04:38:10.124" v="89"/>
          <ac:spMkLst>
            <pc:docMk/>
            <pc:sldMk cId="605162338" sldId="322"/>
            <ac:spMk id="11" creationId="{2F99531B-1681-4D6E-BECB-18325B33A618}"/>
          </ac:spMkLst>
        </pc:spChg>
        <pc:spChg chg="add">
          <ac:chgData name="FIONA" userId="S::fiona@pccegoa.onmicrosoft.com::0a8bcf74-72d4-4f22-9205-cff380917c56" providerId="AD" clId="Web-{2538A729-D3A9-43AF-B79B-E20A54E4343D}" dt="2021-09-08T04:38:10.124" v="89"/>
          <ac:spMkLst>
            <pc:docMk/>
            <pc:sldMk cId="605162338" sldId="322"/>
            <ac:spMk id="13" creationId="{20344094-430A-400B-804B-910E696A1A90}"/>
          </ac:spMkLst>
        </pc:spChg>
        <pc:spChg chg="add">
          <ac:chgData name="FIONA" userId="S::fiona@pccegoa.onmicrosoft.com::0a8bcf74-72d4-4f22-9205-cff380917c56" providerId="AD" clId="Web-{2538A729-D3A9-43AF-B79B-E20A54E4343D}" dt="2021-09-08T04:38:10.124" v="89"/>
          <ac:spMkLst>
            <pc:docMk/>
            <pc:sldMk cId="605162338" sldId="322"/>
            <ac:spMk id="15" creationId="{453C67DF-7782-4E57-AB9B-F1B4811AD8FE}"/>
          </ac:spMkLst>
        </pc:spChg>
        <pc:graphicFrameChg chg="add">
          <ac:chgData name="FIONA" userId="S::fiona@pccegoa.onmicrosoft.com::0a8bcf74-72d4-4f22-9205-cff380917c56" providerId="AD" clId="Web-{2538A729-D3A9-43AF-B79B-E20A54E4343D}" dt="2021-09-08T04:38:10.124" v="89"/>
          <ac:graphicFrameMkLst>
            <pc:docMk/>
            <pc:sldMk cId="605162338" sldId="322"/>
            <ac:graphicFrameMk id="5" creationId="{EA252A4E-6485-436E-8823-CAD03362FE7E}"/>
          </ac:graphicFrameMkLst>
        </pc:graphicFrameChg>
        <pc:cxnChg chg="add">
          <ac:chgData name="FIONA" userId="S::fiona@pccegoa.onmicrosoft.com::0a8bcf74-72d4-4f22-9205-cff380917c56" providerId="AD" clId="Web-{2538A729-D3A9-43AF-B79B-E20A54E4343D}" dt="2021-09-08T04:38:10.124" v="89"/>
          <ac:cxnSpMkLst>
            <pc:docMk/>
            <pc:sldMk cId="605162338" sldId="322"/>
            <ac:cxnSpMk id="17" creationId="{B03A5AE3-BD30-455C-842B-7626C8BEF097}"/>
          </ac:cxnSpMkLst>
        </pc:cxnChg>
        <pc:cxnChg chg="add">
          <ac:chgData name="FIONA" userId="S::fiona@pccegoa.onmicrosoft.com::0a8bcf74-72d4-4f22-9205-cff380917c56" providerId="AD" clId="Web-{2538A729-D3A9-43AF-B79B-E20A54E4343D}" dt="2021-09-08T04:38:10.124" v="89"/>
          <ac:cxnSpMkLst>
            <pc:docMk/>
            <pc:sldMk cId="605162338" sldId="322"/>
            <ac:cxnSpMk id="19" creationId="{2DBECAA5-1F2D-470D-875C-8F2C2CA3E54B}"/>
          </ac:cxnSpMkLst>
        </pc:cxnChg>
      </pc:sldChg>
      <pc:sldChg chg="modSp del">
        <pc:chgData name="FIONA" userId="S::fiona@pccegoa.onmicrosoft.com::0a8bcf74-72d4-4f22-9205-cff380917c56" providerId="AD" clId="Web-{2538A729-D3A9-43AF-B79B-E20A54E4343D}" dt="2021-09-08T04:52:06.843" v="180"/>
        <pc:sldMkLst>
          <pc:docMk/>
          <pc:sldMk cId="3927504915" sldId="323"/>
        </pc:sldMkLst>
        <pc:spChg chg="mod">
          <ac:chgData name="FIONA" userId="S::fiona@pccegoa.onmicrosoft.com::0a8bcf74-72d4-4f22-9205-cff380917c56" providerId="AD" clId="Web-{2538A729-D3A9-43AF-B79B-E20A54E4343D}" dt="2021-09-08T04:51:37.577" v="166" actId="20577"/>
          <ac:spMkLst>
            <pc:docMk/>
            <pc:sldMk cId="3927504915" sldId="323"/>
            <ac:spMk id="2" creationId="{00000000-0000-0000-0000-000000000000}"/>
          </ac:spMkLst>
        </pc:spChg>
        <pc:spChg chg="mod">
          <ac:chgData name="FIONA" userId="S::fiona@pccegoa.onmicrosoft.com::0a8bcf74-72d4-4f22-9205-cff380917c56" providerId="AD" clId="Web-{2538A729-D3A9-43AF-B79B-E20A54E4343D}" dt="2021-09-08T04:51:23.873" v="163" actId="20577"/>
          <ac:spMkLst>
            <pc:docMk/>
            <pc:sldMk cId="3927504915" sldId="323"/>
            <ac:spMk id="3" creationId="{00000000-0000-0000-0000-000000000000}"/>
          </ac:spMkLst>
        </pc:spChg>
      </pc:sldChg>
      <pc:sldChg chg="addSp delSp modSp mod setBg">
        <pc:chgData name="FIONA" userId="S::fiona@pccegoa.onmicrosoft.com::0a8bcf74-72d4-4f22-9205-cff380917c56" providerId="AD" clId="Web-{2538A729-D3A9-43AF-B79B-E20A54E4343D}" dt="2021-09-08T04:37:46.936" v="88"/>
        <pc:sldMkLst>
          <pc:docMk/>
          <pc:sldMk cId="3491848443" sldId="324"/>
        </pc:sldMkLst>
        <pc:spChg chg="mod">
          <ac:chgData name="FIONA" userId="S::fiona@pccegoa.onmicrosoft.com::0a8bcf74-72d4-4f22-9205-cff380917c56" providerId="AD" clId="Web-{2538A729-D3A9-43AF-B79B-E20A54E4343D}" dt="2021-09-08T04:37:46.936" v="88"/>
          <ac:spMkLst>
            <pc:docMk/>
            <pc:sldMk cId="3491848443" sldId="324"/>
            <ac:spMk id="2" creationId="{00000000-0000-0000-0000-000000000000}"/>
          </ac:spMkLst>
        </pc:spChg>
        <pc:spChg chg="del mod">
          <ac:chgData name="FIONA" userId="S::fiona@pccegoa.onmicrosoft.com::0a8bcf74-72d4-4f22-9205-cff380917c56" providerId="AD" clId="Web-{2538A729-D3A9-43AF-B79B-E20A54E4343D}" dt="2021-09-08T04:37:46.936" v="88"/>
          <ac:spMkLst>
            <pc:docMk/>
            <pc:sldMk cId="3491848443" sldId="324"/>
            <ac:spMk id="3" creationId="{00000000-0000-0000-0000-000000000000}"/>
          </ac:spMkLst>
        </pc:spChg>
        <pc:spChg chg="add del">
          <ac:chgData name="FIONA" userId="S::fiona@pccegoa.onmicrosoft.com::0a8bcf74-72d4-4f22-9205-cff380917c56" providerId="AD" clId="Web-{2538A729-D3A9-43AF-B79B-E20A54E4343D}" dt="2021-09-08T04:37:46.905" v="87"/>
          <ac:spMkLst>
            <pc:docMk/>
            <pc:sldMk cId="3491848443" sldId="324"/>
            <ac:spMk id="8" creationId="{09588DA8-065E-4F6F-8EFD-43104AB2E0CF}"/>
          </ac:spMkLst>
        </pc:spChg>
        <pc:spChg chg="add">
          <ac:chgData name="FIONA" userId="S::fiona@pccegoa.onmicrosoft.com::0a8bcf74-72d4-4f22-9205-cff380917c56" providerId="AD" clId="Web-{2538A729-D3A9-43AF-B79B-E20A54E4343D}" dt="2021-09-08T04:37:46.936" v="88"/>
          <ac:spMkLst>
            <pc:docMk/>
            <pc:sldMk cId="3491848443" sldId="324"/>
            <ac:spMk id="9" creationId="{BACC6370-2D7E-4714-9D71-7542949D7D5D}"/>
          </ac:spMkLst>
        </pc:spChg>
        <pc:spChg chg="add del">
          <ac:chgData name="FIONA" userId="S::fiona@pccegoa.onmicrosoft.com::0a8bcf74-72d4-4f22-9205-cff380917c56" providerId="AD" clId="Web-{2538A729-D3A9-43AF-B79B-E20A54E4343D}" dt="2021-09-08T04:37:46.905" v="87"/>
          <ac:spMkLst>
            <pc:docMk/>
            <pc:sldMk cId="3491848443" sldId="324"/>
            <ac:spMk id="10" creationId="{C4285719-470E-454C-AF62-8323075F1F5B}"/>
          </ac:spMkLst>
        </pc:spChg>
        <pc:spChg chg="add">
          <ac:chgData name="FIONA" userId="S::fiona@pccegoa.onmicrosoft.com::0a8bcf74-72d4-4f22-9205-cff380917c56" providerId="AD" clId="Web-{2538A729-D3A9-43AF-B79B-E20A54E4343D}" dt="2021-09-08T04:37:46.936" v="88"/>
          <ac:spMkLst>
            <pc:docMk/>
            <pc:sldMk cId="3491848443" sldId="324"/>
            <ac:spMk id="11" creationId="{256B2C21-A230-48C0-8DF1-C46611373C44}"/>
          </ac:spMkLst>
        </pc:spChg>
        <pc:spChg chg="add del">
          <ac:chgData name="FIONA" userId="S::fiona@pccegoa.onmicrosoft.com::0a8bcf74-72d4-4f22-9205-cff380917c56" providerId="AD" clId="Web-{2538A729-D3A9-43AF-B79B-E20A54E4343D}" dt="2021-09-08T04:37:46.905" v="87"/>
          <ac:spMkLst>
            <pc:docMk/>
            <pc:sldMk cId="3491848443" sldId="324"/>
            <ac:spMk id="12" creationId="{CD9FE4EF-C4D8-49A0-B2FF-81D8DB7D8A24}"/>
          </ac:spMkLst>
        </pc:spChg>
        <pc:spChg chg="add">
          <ac:chgData name="FIONA" userId="S::fiona@pccegoa.onmicrosoft.com::0a8bcf74-72d4-4f22-9205-cff380917c56" providerId="AD" clId="Web-{2538A729-D3A9-43AF-B79B-E20A54E4343D}" dt="2021-09-08T04:37:46.936" v="88"/>
          <ac:spMkLst>
            <pc:docMk/>
            <pc:sldMk cId="3491848443" sldId="324"/>
            <ac:spMk id="13" creationId="{3847E18C-932D-4C95-AABA-FEC7C9499AD7}"/>
          </ac:spMkLst>
        </pc:spChg>
        <pc:spChg chg="add del">
          <ac:chgData name="FIONA" userId="S::fiona@pccegoa.onmicrosoft.com::0a8bcf74-72d4-4f22-9205-cff380917c56" providerId="AD" clId="Web-{2538A729-D3A9-43AF-B79B-E20A54E4343D}" dt="2021-09-08T04:37:46.905" v="87"/>
          <ac:spMkLst>
            <pc:docMk/>
            <pc:sldMk cId="3491848443" sldId="324"/>
            <ac:spMk id="14" creationId="{4300840D-0A0B-4512-BACA-B439D5B9C57C}"/>
          </ac:spMkLst>
        </pc:spChg>
        <pc:spChg chg="add">
          <ac:chgData name="FIONA" userId="S::fiona@pccegoa.onmicrosoft.com::0a8bcf74-72d4-4f22-9205-cff380917c56" providerId="AD" clId="Web-{2538A729-D3A9-43AF-B79B-E20A54E4343D}" dt="2021-09-08T04:37:46.936" v="88"/>
          <ac:spMkLst>
            <pc:docMk/>
            <pc:sldMk cId="3491848443" sldId="324"/>
            <ac:spMk id="15" creationId="{3150CB11-0C61-439E-910F-5787759E72A0}"/>
          </ac:spMkLst>
        </pc:spChg>
        <pc:spChg chg="add del">
          <ac:chgData name="FIONA" userId="S::fiona@pccegoa.onmicrosoft.com::0a8bcf74-72d4-4f22-9205-cff380917c56" providerId="AD" clId="Web-{2538A729-D3A9-43AF-B79B-E20A54E4343D}" dt="2021-09-08T04:37:46.905" v="87"/>
          <ac:spMkLst>
            <pc:docMk/>
            <pc:sldMk cId="3491848443" sldId="324"/>
            <ac:spMk id="16" creationId="{D2B78728-A580-49A7-84F9-6EF6F583ADE0}"/>
          </ac:spMkLst>
        </pc:spChg>
        <pc:spChg chg="add">
          <ac:chgData name="FIONA" userId="S::fiona@pccegoa.onmicrosoft.com::0a8bcf74-72d4-4f22-9205-cff380917c56" providerId="AD" clId="Web-{2538A729-D3A9-43AF-B79B-E20A54E4343D}" dt="2021-09-08T04:37:46.936" v="88"/>
          <ac:spMkLst>
            <pc:docMk/>
            <pc:sldMk cId="3491848443" sldId="324"/>
            <ac:spMk id="17" creationId="{43F8A58B-5155-44CE-A5FF-7647B47D0A7A}"/>
          </ac:spMkLst>
        </pc:spChg>
        <pc:spChg chg="add del">
          <ac:chgData name="FIONA" userId="S::fiona@pccegoa.onmicrosoft.com::0a8bcf74-72d4-4f22-9205-cff380917c56" providerId="AD" clId="Web-{2538A729-D3A9-43AF-B79B-E20A54E4343D}" dt="2021-09-08T04:37:46.905" v="87"/>
          <ac:spMkLst>
            <pc:docMk/>
            <pc:sldMk cId="3491848443" sldId="324"/>
            <ac:spMk id="18" creationId="{38FAA1A1-D861-433F-88FA-1E9D6FD31D11}"/>
          </ac:spMkLst>
        </pc:spChg>
        <pc:spChg chg="add">
          <ac:chgData name="FIONA" userId="S::fiona@pccegoa.onmicrosoft.com::0a8bcf74-72d4-4f22-9205-cff380917c56" providerId="AD" clId="Web-{2538A729-D3A9-43AF-B79B-E20A54E4343D}" dt="2021-09-08T04:37:46.936" v="88"/>
          <ac:spMkLst>
            <pc:docMk/>
            <pc:sldMk cId="3491848443" sldId="324"/>
            <ac:spMk id="19" creationId="{443F2ACA-E6D6-4028-82DD-F03C262D5DE6}"/>
          </ac:spMkLst>
        </pc:spChg>
        <pc:spChg chg="add del">
          <ac:chgData name="FIONA" userId="S::fiona@pccegoa.onmicrosoft.com::0a8bcf74-72d4-4f22-9205-cff380917c56" providerId="AD" clId="Web-{2538A729-D3A9-43AF-B79B-E20A54E4343D}" dt="2021-09-08T04:37:46.905" v="87"/>
          <ac:spMkLst>
            <pc:docMk/>
            <pc:sldMk cId="3491848443" sldId="324"/>
            <ac:spMk id="20" creationId="{8D71EDA1-87BF-4D5D-AB79-F346FD19278A}"/>
          </ac:spMkLst>
        </pc:spChg>
        <pc:graphicFrameChg chg="add">
          <ac:chgData name="FIONA" userId="S::fiona@pccegoa.onmicrosoft.com::0a8bcf74-72d4-4f22-9205-cff380917c56" providerId="AD" clId="Web-{2538A729-D3A9-43AF-B79B-E20A54E4343D}" dt="2021-09-08T04:37:46.936" v="88"/>
          <ac:graphicFrameMkLst>
            <pc:docMk/>
            <pc:sldMk cId="3491848443" sldId="324"/>
            <ac:graphicFrameMk id="5" creationId="{0F4E01E0-625E-4D06-87D4-72AE4B3BD882}"/>
          </ac:graphicFrameMkLst>
        </pc:graphicFrameChg>
      </pc:sldChg>
      <pc:sldChg chg="addSp modSp mod setBg">
        <pc:chgData name="FIONA" userId="S::fiona@pccegoa.onmicrosoft.com::0a8bcf74-72d4-4f22-9205-cff380917c56" providerId="AD" clId="Web-{2538A729-D3A9-43AF-B79B-E20A54E4343D}" dt="2021-09-08T04:37:33.186" v="85"/>
        <pc:sldMkLst>
          <pc:docMk/>
          <pc:sldMk cId="4058375287" sldId="325"/>
        </pc:sldMkLst>
        <pc:spChg chg="mod">
          <ac:chgData name="FIONA" userId="S::fiona@pccegoa.onmicrosoft.com::0a8bcf74-72d4-4f22-9205-cff380917c56" providerId="AD" clId="Web-{2538A729-D3A9-43AF-B79B-E20A54E4343D}" dt="2021-09-08T04:37:33.186" v="85"/>
          <ac:spMkLst>
            <pc:docMk/>
            <pc:sldMk cId="4058375287" sldId="325"/>
            <ac:spMk id="2" creationId="{00000000-0000-0000-0000-000000000000}"/>
          </ac:spMkLst>
        </pc:spChg>
        <pc:spChg chg="add">
          <ac:chgData name="FIONA" userId="S::fiona@pccegoa.onmicrosoft.com::0a8bcf74-72d4-4f22-9205-cff380917c56" providerId="AD" clId="Web-{2538A729-D3A9-43AF-B79B-E20A54E4343D}" dt="2021-09-08T04:37:33.186" v="85"/>
          <ac:spMkLst>
            <pc:docMk/>
            <pc:sldMk cId="4058375287" sldId="325"/>
            <ac:spMk id="71" creationId="{A8384FB5-9ADC-4DDC-881B-597D56F5B15D}"/>
          </ac:spMkLst>
        </pc:spChg>
        <pc:spChg chg="add">
          <ac:chgData name="FIONA" userId="S::fiona@pccegoa.onmicrosoft.com::0a8bcf74-72d4-4f22-9205-cff380917c56" providerId="AD" clId="Web-{2538A729-D3A9-43AF-B79B-E20A54E4343D}" dt="2021-09-08T04:37:33.186" v="85"/>
          <ac:spMkLst>
            <pc:docMk/>
            <pc:sldMk cId="4058375287" sldId="325"/>
            <ac:spMk id="73" creationId="{91E5A9A7-95C6-4F4F-B00E-C82E07FE62EF}"/>
          </ac:spMkLst>
        </pc:spChg>
        <pc:spChg chg="add">
          <ac:chgData name="FIONA" userId="S::fiona@pccegoa.onmicrosoft.com::0a8bcf74-72d4-4f22-9205-cff380917c56" providerId="AD" clId="Web-{2538A729-D3A9-43AF-B79B-E20A54E4343D}" dt="2021-09-08T04:37:33.186" v="85"/>
          <ac:spMkLst>
            <pc:docMk/>
            <pc:sldMk cId="4058375287" sldId="325"/>
            <ac:spMk id="75" creationId="{D07DD2DE-F619-49DD-B5E7-03A290FF4ED1}"/>
          </ac:spMkLst>
        </pc:spChg>
        <pc:spChg chg="add">
          <ac:chgData name="FIONA" userId="S::fiona@pccegoa.onmicrosoft.com::0a8bcf74-72d4-4f22-9205-cff380917c56" providerId="AD" clId="Web-{2538A729-D3A9-43AF-B79B-E20A54E4343D}" dt="2021-09-08T04:37:33.186" v="85"/>
          <ac:spMkLst>
            <pc:docMk/>
            <pc:sldMk cId="4058375287" sldId="325"/>
            <ac:spMk id="77" creationId="{85149191-5F60-4A28-AAFF-039F96B0F3EC}"/>
          </ac:spMkLst>
        </pc:spChg>
        <pc:spChg chg="add">
          <ac:chgData name="FIONA" userId="S::fiona@pccegoa.onmicrosoft.com::0a8bcf74-72d4-4f22-9205-cff380917c56" providerId="AD" clId="Web-{2538A729-D3A9-43AF-B79B-E20A54E4343D}" dt="2021-09-08T04:37:33.186" v="85"/>
          <ac:spMkLst>
            <pc:docMk/>
            <pc:sldMk cId="4058375287" sldId="325"/>
            <ac:spMk id="79" creationId="{F8260ED5-17F7-4158-B241-D51DD4CF1B7E}"/>
          </ac:spMkLst>
        </pc:spChg>
        <pc:picChg chg="mod">
          <ac:chgData name="FIONA" userId="S::fiona@pccegoa.onmicrosoft.com::0a8bcf74-72d4-4f22-9205-cff380917c56" providerId="AD" clId="Web-{2538A729-D3A9-43AF-B79B-E20A54E4343D}" dt="2021-09-08T04:37:33.186" v="85"/>
          <ac:picMkLst>
            <pc:docMk/>
            <pc:sldMk cId="4058375287" sldId="325"/>
            <ac:picMk id="1026" creationId="{00000000-0000-0000-0000-000000000000}"/>
          </ac:picMkLst>
        </pc:picChg>
      </pc:sldChg>
      <pc:sldChg chg="addSp modSp mod setBg">
        <pc:chgData name="FIONA" userId="S::fiona@pccegoa.onmicrosoft.com::0a8bcf74-72d4-4f22-9205-cff380917c56" providerId="AD" clId="Web-{2538A729-D3A9-43AF-B79B-E20A54E4343D}" dt="2021-09-08T04:37:25.123" v="84"/>
        <pc:sldMkLst>
          <pc:docMk/>
          <pc:sldMk cId="1320591766" sldId="326"/>
        </pc:sldMkLst>
        <pc:spChg chg="mod">
          <ac:chgData name="FIONA" userId="S::fiona@pccegoa.onmicrosoft.com::0a8bcf74-72d4-4f22-9205-cff380917c56" providerId="AD" clId="Web-{2538A729-D3A9-43AF-B79B-E20A54E4343D}" dt="2021-09-08T04:37:25.123" v="84"/>
          <ac:spMkLst>
            <pc:docMk/>
            <pc:sldMk cId="1320591766" sldId="326"/>
            <ac:spMk id="2" creationId="{00000000-0000-0000-0000-000000000000}"/>
          </ac:spMkLst>
        </pc:spChg>
        <pc:spChg chg="mod">
          <ac:chgData name="FIONA" userId="S::fiona@pccegoa.onmicrosoft.com::0a8bcf74-72d4-4f22-9205-cff380917c56" providerId="AD" clId="Web-{2538A729-D3A9-43AF-B79B-E20A54E4343D}" dt="2021-09-08T04:37:25.123" v="84"/>
          <ac:spMkLst>
            <pc:docMk/>
            <pc:sldMk cId="1320591766" sldId="326"/>
            <ac:spMk id="3" creationId="{00000000-0000-0000-0000-000000000000}"/>
          </ac:spMkLst>
        </pc:spChg>
        <pc:spChg chg="add">
          <ac:chgData name="FIONA" userId="S::fiona@pccegoa.onmicrosoft.com::0a8bcf74-72d4-4f22-9205-cff380917c56" providerId="AD" clId="Web-{2538A729-D3A9-43AF-B79B-E20A54E4343D}" dt="2021-09-08T04:37:25.123" v="84"/>
          <ac:spMkLst>
            <pc:docMk/>
            <pc:sldMk cId="1320591766" sldId="326"/>
            <ac:spMk id="8" creationId="{09588DA8-065E-4F6F-8EFD-43104AB2E0CF}"/>
          </ac:spMkLst>
        </pc:spChg>
        <pc:spChg chg="add">
          <ac:chgData name="FIONA" userId="S::fiona@pccegoa.onmicrosoft.com::0a8bcf74-72d4-4f22-9205-cff380917c56" providerId="AD" clId="Web-{2538A729-D3A9-43AF-B79B-E20A54E4343D}" dt="2021-09-08T04:37:25.123" v="84"/>
          <ac:spMkLst>
            <pc:docMk/>
            <pc:sldMk cId="1320591766" sldId="326"/>
            <ac:spMk id="10" creationId="{C4285719-470E-454C-AF62-8323075F1F5B}"/>
          </ac:spMkLst>
        </pc:spChg>
        <pc:spChg chg="add">
          <ac:chgData name="FIONA" userId="S::fiona@pccegoa.onmicrosoft.com::0a8bcf74-72d4-4f22-9205-cff380917c56" providerId="AD" clId="Web-{2538A729-D3A9-43AF-B79B-E20A54E4343D}" dt="2021-09-08T04:37:25.123" v="84"/>
          <ac:spMkLst>
            <pc:docMk/>
            <pc:sldMk cId="1320591766" sldId="326"/>
            <ac:spMk id="12" creationId="{CD9FE4EF-C4D8-49A0-B2FF-81D8DB7D8A24}"/>
          </ac:spMkLst>
        </pc:spChg>
        <pc:spChg chg="add">
          <ac:chgData name="FIONA" userId="S::fiona@pccegoa.onmicrosoft.com::0a8bcf74-72d4-4f22-9205-cff380917c56" providerId="AD" clId="Web-{2538A729-D3A9-43AF-B79B-E20A54E4343D}" dt="2021-09-08T04:37:25.123" v="84"/>
          <ac:spMkLst>
            <pc:docMk/>
            <pc:sldMk cId="1320591766" sldId="326"/>
            <ac:spMk id="14" creationId="{4300840D-0A0B-4512-BACA-B439D5B9C57C}"/>
          </ac:spMkLst>
        </pc:spChg>
        <pc:spChg chg="add">
          <ac:chgData name="FIONA" userId="S::fiona@pccegoa.onmicrosoft.com::0a8bcf74-72d4-4f22-9205-cff380917c56" providerId="AD" clId="Web-{2538A729-D3A9-43AF-B79B-E20A54E4343D}" dt="2021-09-08T04:37:25.123" v="84"/>
          <ac:spMkLst>
            <pc:docMk/>
            <pc:sldMk cId="1320591766" sldId="326"/>
            <ac:spMk id="16" creationId="{D2B78728-A580-49A7-84F9-6EF6F583ADE0}"/>
          </ac:spMkLst>
        </pc:spChg>
        <pc:spChg chg="add">
          <ac:chgData name="FIONA" userId="S::fiona@pccegoa.onmicrosoft.com::0a8bcf74-72d4-4f22-9205-cff380917c56" providerId="AD" clId="Web-{2538A729-D3A9-43AF-B79B-E20A54E4343D}" dt="2021-09-08T04:37:25.123" v="84"/>
          <ac:spMkLst>
            <pc:docMk/>
            <pc:sldMk cId="1320591766" sldId="326"/>
            <ac:spMk id="18" creationId="{38FAA1A1-D861-433F-88FA-1E9D6FD31D11}"/>
          </ac:spMkLst>
        </pc:spChg>
        <pc:spChg chg="add">
          <ac:chgData name="FIONA" userId="S::fiona@pccegoa.onmicrosoft.com::0a8bcf74-72d4-4f22-9205-cff380917c56" providerId="AD" clId="Web-{2538A729-D3A9-43AF-B79B-E20A54E4343D}" dt="2021-09-08T04:37:25.123" v="84"/>
          <ac:spMkLst>
            <pc:docMk/>
            <pc:sldMk cId="1320591766" sldId="326"/>
            <ac:spMk id="20" creationId="{8D71EDA1-87BF-4D5D-AB79-F346FD19278A}"/>
          </ac:spMkLst>
        </pc:spChg>
      </pc:sldChg>
      <pc:sldChg chg="addSp delSp modSp mod modTransition setBg">
        <pc:chgData name="FIONA" userId="S::fiona@pccegoa.onmicrosoft.com::0a8bcf74-72d4-4f22-9205-cff380917c56" providerId="AD" clId="Web-{2538A729-D3A9-43AF-B79B-E20A54E4343D}" dt="2021-09-08T04:55:33.409" v="203"/>
        <pc:sldMkLst>
          <pc:docMk/>
          <pc:sldMk cId="4120208937" sldId="327"/>
        </pc:sldMkLst>
        <pc:spChg chg="mod">
          <ac:chgData name="FIONA" userId="S::fiona@pccegoa.onmicrosoft.com::0a8bcf74-72d4-4f22-9205-cff380917c56" providerId="AD" clId="Web-{2538A729-D3A9-43AF-B79B-E20A54E4343D}" dt="2021-09-08T04:39:14.328" v="93"/>
          <ac:spMkLst>
            <pc:docMk/>
            <pc:sldMk cId="4120208937" sldId="327"/>
            <ac:spMk id="2" creationId="{00000000-0000-0000-0000-000000000000}"/>
          </ac:spMkLst>
        </pc:spChg>
        <pc:spChg chg="del mod">
          <ac:chgData name="FIONA" userId="S::fiona@pccegoa.onmicrosoft.com::0a8bcf74-72d4-4f22-9205-cff380917c56" providerId="AD" clId="Web-{2538A729-D3A9-43AF-B79B-E20A54E4343D}" dt="2021-09-08T04:39:14.328" v="93"/>
          <ac:spMkLst>
            <pc:docMk/>
            <pc:sldMk cId="4120208937" sldId="327"/>
            <ac:spMk id="3" creationId="{00000000-0000-0000-0000-000000000000}"/>
          </ac:spMkLst>
        </pc:spChg>
        <pc:spChg chg="add del">
          <ac:chgData name="FIONA" userId="S::fiona@pccegoa.onmicrosoft.com::0a8bcf74-72d4-4f22-9205-cff380917c56" providerId="AD" clId="Web-{2538A729-D3A9-43AF-B79B-E20A54E4343D}" dt="2021-09-08T04:39:14.328" v="93"/>
          <ac:spMkLst>
            <pc:docMk/>
            <pc:sldMk cId="4120208937" sldId="327"/>
            <ac:spMk id="8" creationId="{09588DA8-065E-4F6F-8EFD-43104AB2E0CF}"/>
          </ac:spMkLst>
        </pc:spChg>
        <pc:spChg chg="add del">
          <ac:chgData name="FIONA" userId="S::fiona@pccegoa.onmicrosoft.com::0a8bcf74-72d4-4f22-9205-cff380917c56" providerId="AD" clId="Web-{2538A729-D3A9-43AF-B79B-E20A54E4343D}" dt="2021-09-08T04:39:14.328" v="93"/>
          <ac:spMkLst>
            <pc:docMk/>
            <pc:sldMk cId="4120208937" sldId="327"/>
            <ac:spMk id="10" creationId="{C4285719-470E-454C-AF62-8323075F1F5B}"/>
          </ac:spMkLst>
        </pc:spChg>
        <pc:spChg chg="add del">
          <ac:chgData name="FIONA" userId="S::fiona@pccegoa.onmicrosoft.com::0a8bcf74-72d4-4f22-9205-cff380917c56" providerId="AD" clId="Web-{2538A729-D3A9-43AF-B79B-E20A54E4343D}" dt="2021-09-08T04:39:14.328" v="93"/>
          <ac:spMkLst>
            <pc:docMk/>
            <pc:sldMk cId="4120208937" sldId="327"/>
            <ac:spMk id="12" creationId="{CD9FE4EF-C4D8-49A0-B2FF-81D8DB7D8A24}"/>
          </ac:spMkLst>
        </pc:spChg>
        <pc:spChg chg="add del">
          <ac:chgData name="FIONA" userId="S::fiona@pccegoa.onmicrosoft.com::0a8bcf74-72d4-4f22-9205-cff380917c56" providerId="AD" clId="Web-{2538A729-D3A9-43AF-B79B-E20A54E4343D}" dt="2021-09-08T04:39:14.328" v="93"/>
          <ac:spMkLst>
            <pc:docMk/>
            <pc:sldMk cId="4120208937" sldId="327"/>
            <ac:spMk id="14" creationId="{4300840D-0A0B-4512-BACA-B439D5B9C57C}"/>
          </ac:spMkLst>
        </pc:spChg>
        <pc:spChg chg="add del">
          <ac:chgData name="FIONA" userId="S::fiona@pccegoa.onmicrosoft.com::0a8bcf74-72d4-4f22-9205-cff380917c56" providerId="AD" clId="Web-{2538A729-D3A9-43AF-B79B-E20A54E4343D}" dt="2021-09-08T04:39:14.328" v="93"/>
          <ac:spMkLst>
            <pc:docMk/>
            <pc:sldMk cId="4120208937" sldId="327"/>
            <ac:spMk id="16" creationId="{D2B78728-A580-49A7-84F9-6EF6F583ADE0}"/>
          </ac:spMkLst>
        </pc:spChg>
        <pc:spChg chg="add del">
          <ac:chgData name="FIONA" userId="S::fiona@pccegoa.onmicrosoft.com::0a8bcf74-72d4-4f22-9205-cff380917c56" providerId="AD" clId="Web-{2538A729-D3A9-43AF-B79B-E20A54E4343D}" dt="2021-09-08T04:39:14.328" v="93"/>
          <ac:spMkLst>
            <pc:docMk/>
            <pc:sldMk cId="4120208937" sldId="327"/>
            <ac:spMk id="18" creationId="{38FAA1A1-D861-433F-88FA-1E9D6FD31D11}"/>
          </ac:spMkLst>
        </pc:spChg>
        <pc:spChg chg="add del">
          <ac:chgData name="FIONA" userId="S::fiona@pccegoa.onmicrosoft.com::0a8bcf74-72d4-4f22-9205-cff380917c56" providerId="AD" clId="Web-{2538A729-D3A9-43AF-B79B-E20A54E4343D}" dt="2021-09-08T04:39:14.328" v="93"/>
          <ac:spMkLst>
            <pc:docMk/>
            <pc:sldMk cId="4120208937" sldId="327"/>
            <ac:spMk id="20" creationId="{8D71EDA1-87BF-4D5D-AB79-F346FD19278A}"/>
          </ac:spMkLst>
        </pc:spChg>
        <pc:spChg chg="add">
          <ac:chgData name="FIONA" userId="S::fiona@pccegoa.onmicrosoft.com::0a8bcf74-72d4-4f22-9205-cff380917c56" providerId="AD" clId="Web-{2538A729-D3A9-43AF-B79B-E20A54E4343D}" dt="2021-09-08T04:39:14.328" v="93"/>
          <ac:spMkLst>
            <pc:docMk/>
            <pc:sldMk cId="4120208937" sldId="327"/>
            <ac:spMk id="26" creationId="{BACC6370-2D7E-4714-9D71-7542949D7D5D}"/>
          </ac:spMkLst>
        </pc:spChg>
        <pc:spChg chg="add">
          <ac:chgData name="FIONA" userId="S::fiona@pccegoa.onmicrosoft.com::0a8bcf74-72d4-4f22-9205-cff380917c56" providerId="AD" clId="Web-{2538A729-D3A9-43AF-B79B-E20A54E4343D}" dt="2021-09-08T04:39:14.328" v="93"/>
          <ac:spMkLst>
            <pc:docMk/>
            <pc:sldMk cId="4120208937" sldId="327"/>
            <ac:spMk id="28" creationId="{256B2C21-A230-48C0-8DF1-C46611373C44}"/>
          </ac:spMkLst>
        </pc:spChg>
        <pc:spChg chg="add">
          <ac:chgData name="FIONA" userId="S::fiona@pccegoa.onmicrosoft.com::0a8bcf74-72d4-4f22-9205-cff380917c56" providerId="AD" clId="Web-{2538A729-D3A9-43AF-B79B-E20A54E4343D}" dt="2021-09-08T04:39:14.328" v="93"/>
          <ac:spMkLst>
            <pc:docMk/>
            <pc:sldMk cId="4120208937" sldId="327"/>
            <ac:spMk id="30" creationId="{3847E18C-932D-4C95-AABA-FEC7C9499AD7}"/>
          </ac:spMkLst>
        </pc:spChg>
        <pc:spChg chg="add">
          <ac:chgData name="FIONA" userId="S::fiona@pccegoa.onmicrosoft.com::0a8bcf74-72d4-4f22-9205-cff380917c56" providerId="AD" clId="Web-{2538A729-D3A9-43AF-B79B-E20A54E4343D}" dt="2021-09-08T04:39:14.328" v="93"/>
          <ac:spMkLst>
            <pc:docMk/>
            <pc:sldMk cId="4120208937" sldId="327"/>
            <ac:spMk id="32" creationId="{3150CB11-0C61-439E-910F-5787759E72A0}"/>
          </ac:spMkLst>
        </pc:spChg>
        <pc:spChg chg="add">
          <ac:chgData name="FIONA" userId="S::fiona@pccegoa.onmicrosoft.com::0a8bcf74-72d4-4f22-9205-cff380917c56" providerId="AD" clId="Web-{2538A729-D3A9-43AF-B79B-E20A54E4343D}" dt="2021-09-08T04:39:14.328" v="93"/>
          <ac:spMkLst>
            <pc:docMk/>
            <pc:sldMk cId="4120208937" sldId="327"/>
            <ac:spMk id="34" creationId="{43F8A58B-5155-44CE-A5FF-7647B47D0A7A}"/>
          </ac:spMkLst>
        </pc:spChg>
        <pc:spChg chg="add">
          <ac:chgData name="FIONA" userId="S::fiona@pccegoa.onmicrosoft.com::0a8bcf74-72d4-4f22-9205-cff380917c56" providerId="AD" clId="Web-{2538A729-D3A9-43AF-B79B-E20A54E4343D}" dt="2021-09-08T04:39:14.328" v="93"/>
          <ac:spMkLst>
            <pc:docMk/>
            <pc:sldMk cId="4120208937" sldId="327"/>
            <ac:spMk id="36" creationId="{443F2ACA-E6D6-4028-82DD-F03C262D5DE6}"/>
          </ac:spMkLst>
        </pc:spChg>
        <pc:graphicFrameChg chg="add">
          <ac:chgData name="FIONA" userId="S::fiona@pccegoa.onmicrosoft.com::0a8bcf74-72d4-4f22-9205-cff380917c56" providerId="AD" clId="Web-{2538A729-D3A9-43AF-B79B-E20A54E4343D}" dt="2021-09-08T04:39:14.328" v="93"/>
          <ac:graphicFrameMkLst>
            <pc:docMk/>
            <pc:sldMk cId="4120208937" sldId="327"/>
            <ac:graphicFrameMk id="22" creationId="{39507E53-99EC-47FB-A8E4-B61A31840C59}"/>
          </ac:graphicFrameMkLst>
        </pc:graphicFrameChg>
      </pc:sldChg>
      <pc:sldChg chg="addSp delSp modSp mod setBg">
        <pc:chgData name="FIONA" userId="S::fiona@pccegoa.onmicrosoft.com::0a8bcf74-72d4-4f22-9205-cff380917c56" providerId="AD" clId="Web-{2538A729-D3A9-43AF-B79B-E20A54E4343D}" dt="2021-09-08T04:35:04.871" v="71"/>
        <pc:sldMkLst>
          <pc:docMk/>
          <pc:sldMk cId="1602053365" sldId="328"/>
        </pc:sldMkLst>
        <pc:spChg chg="mod">
          <ac:chgData name="FIONA" userId="S::fiona@pccegoa.onmicrosoft.com::0a8bcf74-72d4-4f22-9205-cff380917c56" providerId="AD" clId="Web-{2538A729-D3A9-43AF-B79B-E20A54E4343D}" dt="2021-09-08T04:35:04.871" v="71"/>
          <ac:spMkLst>
            <pc:docMk/>
            <pc:sldMk cId="1602053365" sldId="328"/>
            <ac:spMk id="2" creationId="{00000000-0000-0000-0000-000000000000}"/>
          </ac:spMkLst>
        </pc:spChg>
        <pc:spChg chg="del">
          <ac:chgData name="FIONA" userId="S::fiona@pccegoa.onmicrosoft.com::0a8bcf74-72d4-4f22-9205-cff380917c56" providerId="AD" clId="Web-{2538A729-D3A9-43AF-B79B-E20A54E4343D}" dt="2021-09-08T04:35:04.871" v="71"/>
          <ac:spMkLst>
            <pc:docMk/>
            <pc:sldMk cId="1602053365" sldId="328"/>
            <ac:spMk id="3" creationId="{00000000-0000-0000-0000-000000000000}"/>
          </ac:spMkLst>
        </pc:spChg>
        <pc:spChg chg="add">
          <ac:chgData name="FIONA" userId="S::fiona@pccegoa.onmicrosoft.com::0a8bcf74-72d4-4f22-9205-cff380917c56" providerId="AD" clId="Web-{2538A729-D3A9-43AF-B79B-E20A54E4343D}" dt="2021-09-08T04:35:04.871" v="71"/>
          <ac:spMkLst>
            <pc:docMk/>
            <pc:sldMk cId="1602053365" sldId="328"/>
            <ac:spMk id="9" creationId="{B819A166-7571-4003-A6B8-B62034C3ED30}"/>
          </ac:spMkLst>
        </pc:spChg>
        <pc:graphicFrameChg chg="add">
          <ac:chgData name="FIONA" userId="S::fiona@pccegoa.onmicrosoft.com::0a8bcf74-72d4-4f22-9205-cff380917c56" providerId="AD" clId="Web-{2538A729-D3A9-43AF-B79B-E20A54E4343D}" dt="2021-09-08T04:35:04.871" v="71"/>
          <ac:graphicFrameMkLst>
            <pc:docMk/>
            <pc:sldMk cId="1602053365" sldId="328"/>
            <ac:graphicFrameMk id="5" creationId="{33E7F4E2-B7D7-43A3-8E23-EBFB06943623}"/>
          </ac:graphicFrameMkLst>
        </pc:graphicFrameChg>
      </pc:sldChg>
      <pc:sldChg chg="addSp modSp mod setBg">
        <pc:chgData name="FIONA" userId="S::fiona@pccegoa.onmicrosoft.com::0a8bcf74-72d4-4f22-9205-cff380917c56" providerId="AD" clId="Web-{2538A729-D3A9-43AF-B79B-E20A54E4343D}" dt="2021-09-08T04:36:08.481" v="74"/>
        <pc:sldMkLst>
          <pc:docMk/>
          <pc:sldMk cId="842348632" sldId="329"/>
        </pc:sldMkLst>
        <pc:spChg chg="mod">
          <ac:chgData name="FIONA" userId="S::fiona@pccegoa.onmicrosoft.com::0a8bcf74-72d4-4f22-9205-cff380917c56" providerId="AD" clId="Web-{2538A729-D3A9-43AF-B79B-E20A54E4343D}" dt="2021-09-08T04:36:08.481" v="74"/>
          <ac:spMkLst>
            <pc:docMk/>
            <pc:sldMk cId="842348632" sldId="329"/>
            <ac:spMk id="2" creationId="{00000000-0000-0000-0000-000000000000}"/>
          </ac:spMkLst>
        </pc:spChg>
        <pc:spChg chg="add">
          <ac:chgData name="FIONA" userId="S::fiona@pccegoa.onmicrosoft.com::0a8bcf74-72d4-4f22-9205-cff380917c56" providerId="AD" clId="Web-{2538A729-D3A9-43AF-B79B-E20A54E4343D}" dt="2021-09-08T04:36:08.481" v="74"/>
          <ac:spMkLst>
            <pc:docMk/>
            <pc:sldMk cId="842348632" sldId="329"/>
            <ac:spMk id="10" creationId="{AB45A142-4255-493C-8284-5D566C121B10}"/>
          </ac:spMkLst>
        </pc:spChg>
        <pc:picChg chg="mod">
          <ac:chgData name="FIONA" userId="S::fiona@pccegoa.onmicrosoft.com::0a8bcf74-72d4-4f22-9205-cff380917c56" providerId="AD" clId="Web-{2538A729-D3A9-43AF-B79B-E20A54E4343D}" dt="2021-09-08T04:36:08.481" v="74"/>
          <ac:picMkLst>
            <pc:docMk/>
            <pc:sldMk cId="842348632" sldId="329"/>
            <ac:picMk id="5" creationId="{00000000-0000-0000-0000-000000000000}"/>
          </ac:picMkLst>
        </pc:picChg>
        <pc:cxnChg chg="add">
          <ac:chgData name="FIONA" userId="S::fiona@pccegoa.onmicrosoft.com::0a8bcf74-72d4-4f22-9205-cff380917c56" providerId="AD" clId="Web-{2538A729-D3A9-43AF-B79B-E20A54E4343D}" dt="2021-09-08T04:36:08.481" v="74"/>
          <ac:cxnSpMkLst>
            <pc:docMk/>
            <pc:sldMk cId="842348632" sldId="329"/>
            <ac:cxnSpMk id="12" creationId="{38FB9660-F42F-4313-BBC4-47C007FE484C}"/>
          </ac:cxnSpMkLst>
        </pc:cxnChg>
      </pc:sldChg>
      <pc:sldChg chg="addSp delSp modSp mod setBg">
        <pc:chgData name="FIONA" userId="S::fiona@pccegoa.onmicrosoft.com::0a8bcf74-72d4-4f22-9205-cff380917c56" providerId="AD" clId="Web-{2538A729-D3A9-43AF-B79B-E20A54E4343D}" dt="2021-09-08T04:54:06.939" v="199" actId="1076"/>
        <pc:sldMkLst>
          <pc:docMk/>
          <pc:sldMk cId="3274283279" sldId="330"/>
        </pc:sldMkLst>
        <pc:spChg chg="mod">
          <ac:chgData name="FIONA" userId="S::fiona@pccegoa.onmicrosoft.com::0a8bcf74-72d4-4f22-9205-cff380917c56" providerId="AD" clId="Web-{2538A729-D3A9-43AF-B79B-E20A54E4343D}" dt="2021-09-08T04:41:57.972" v="102"/>
          <ac:spMkLst>
            <pc:docMk/>
            <pc:sldMk cId="3274283279" sldId="330"/>
            <ac:spMk id="2" creationId="{00000000-0000-0000-0000-000000000000}"/>
          </ac:spMkLst>
        </pc:spChg>
        <pc:spChg chg="add del">
          <ac:chgData name="FIONA" userId="S::fiona@pccegoa.onmicrosoft.com::0a8bcf74-72d4-4f22-9205-cff380917c56" providerId="AD" clId="Web-{2538A729-D3A9-43AF-B79B-E20A54E4343D}" dt="2021-09-08T04:41:57.972" v="102"/>
          <ac:spMkLst>
            <pc:docMk/>
            <pc:sldMk cId="3274283279" sldId="330"/>
            <ac:spMk id="9" creationId="{A8384FB5-9ADC-4DDC-881B-597D56F5B15D}"/>
          </ac:spMkLst>
        </pc:spChg>
        <pc:spChg chg="add del">
          <ac:chgData name="FIONA" userId="S::fiona@pccegoa.onmicrosoft.com::0a8bcf74-72d4-4f22-9205-cff380917c56" providerId="AD" clId="Web-{2538A729-D3A9-43AF-B79B-E20A54E4343D}" dt="2021-09-08T04:41:57.972" v="102"/>
          <ac:spMkLst>
            <pc:docMk/>
            <pc:sldMk cId="3274283279" sldId="330"/>
            <ac:spMk id="11" creationId="{1199E1B1-A8C0-4FE8-A5A8-1CB41D69F857}"/>
          </ac:spMkLst>
        </pc:spChg>
        <pc:spChg chg="add del">
          <ac:chgData name="FIONA" userId="S::fiona@pccegoa.onmicrosoft.com::0a8bcf74-72d4-4f22-9205-cff380917c56" providerId="AD" clId="Web-{2538A729-D3A9-43AF-B79B-E20A54E4343D}" dt="2021-09-08T04:41:57.972" v="102"/>
          <ac:spMkLst>
            <pc:docMk/>
            <pc:sldMk cId="3274283279" sldId="330"/>
            <ac:spMk id="13" creationId="{84A8DE83-DE75-4B41-9DB4-A7EC0B0DEC0B}"/>
          </ac:spMkLst>
        </pc:spChg>
        <pc:spChg chg="add del">
          <ac:chgData name="FIONA" userId="S::fiona@pccegoa.onmicrosoft.com::0a8bcf74-72d4-4f22-9205-cff380917c56" providerId="AD" clId="Web-{2538A729-D3A9-43AF-B79B-E20A54E4343D}" dt="2021-09-08T04:41:57.972" v="102"/>
          <ac:spMkLst>
            <pc:docMk/>
            <pc:sldMk cId="3274283279" sldId="330"/>
            <ac:spMk id="15" creationId="{A7009A0A-BEF5-4EAC-AF15-E4F9F002E239}"/>
          </ac:spMkLst>
        </pc:spChg>
        <pc:spChg chg="add del mod">
          <ac:chgData name="FIONA" userId="S::fiona@pccegoa.onmicrosoft.com::0a8bcf74-72d4-4f22-9205-cff380917c56" providerId="AD" clId="Web-{2538A729-D3A9-43AF-B79B-E20A54E4343D}" dt="2021-09-08T04:42:14.941" v="105"/>
          <ac:spMkLst>
            <pc:docMk/>
            <pc:sldMk cId="3274283279" sldId="330"/>
            <ac:spMk id="19" creationId="{93DA66BD-3B9C-4CD2-A7F5-B1C2E3D98A19}"/>
          </ac:spMkLst>
        </pc:spChg>
        <pc:spChg chg="add">
          <ac:chgData name="FIONA" userId="S::fiona@pccegoa.onmicrosoft.com::0a8bcf74-72d4-4f22-9205-cff380917c56" providerId="AD" clId="Web-{2538A729-D3A9-43AF-B79B-E20A54E4343D}" dt="2021-09-08T04:41:57.972" v="102"/>
          <ac:spMkLst>
            <pc:docMk/>
            <pc:sldMk cId="3274283279" sldId="330"/>
            <ac:spMk id="22" creationId="{81AEB8A9-B768-4E30-BA55-D919E6687343}"/>
          </ac:spMkLst>
        </pc:spChg>
        <pc:picChg chg="add mod">
          <ac:chgData name="FIONA" userId="S::fiona@pccegoa.onmicrosoft.com::0a8bcf74-72d4-4f22-9205-cff380917c56" providerId="AD" clId="Web-{2538A729-D3A9-43AF-B79B-E20A54E4343D}" dt="2021-09-08T04:54:06.939" v="199" actId="1076"/>
          <ac:picMkLst>
            <pc:docMk/>
            <pc:sldMk cId="3274283279" sldId="330"/>
            <ac:picMk id="4" creationId="{00000000-0000-0000-0000-000000000000}"/>
          </ac:picMkLst>
        </pc:picChg>
        <pc:picChg chg="del mod replId">
          <ac:chgData name="FIONA" userId="S::fiona@pccegoa.onmicrosoft.com::0a8bcf74-72d4-4f22-9205-cff380917c56" providerId="AD" clId="Web-{2538A729-D3A9-43AF-B79B-E20A54E4343D}" dt="2021-09-08T04:41:57.972" v="102"/>
          <ac:picMkLst>
            <pc:docMk/>
            <pc:sldMk cId="3274283279" sldId="330"/>
            <ac:picMk id="17" creationId="{00000000-0000-0000-0000-000000000000}"/>
          </ac:picMkLst>
        </pc:picChg>
      </pc:sldChg>
      <pc:sldChg chg="addSp modSp mod setBg">
        <pc:chgData name="FIONA" userId="S::fiona@pccegoa.onmicrosoft.com::0a8bcf74-72d4-4f22-9205-cff380917c56" providerId="AD" clId="Web-{2538A729-D3A9-43AF-B79B-E20A54E4343D}" dt="2021-09-08T04:35:39.434" v="72"/>
        <pc:sldMkLst>
          <pc:docMk/>
          <pc:sldMk cId="1955723949" sldId="331"/>
        </pc:sldMkLst>
        <pc:spChg chg="mod">
          <ac:chgData name="FIONA" userId="S::fiona@pccegoa.onmicrosoft.com::0a8bcf74-72d4-4f22-9205-cff380917c56" providerId="AD" clId="Web-{2538A729-D3A9-43AF-B79B-E20A54E4343D}" dt="2021-09-08T04:35:39.434" v="72"/>
          <ac:spMkLst>
            <pc:docMk/>
            <pc:sldMk cId="1955723949" sldId="331"/>
            <ac:spMk id="2" creationId="{00000000-0000-0000-0000-000000000000}"/>
          </ac:spMkLst>
        </pc:spChg>
        <pc:spChg chg="add">
          <ac:chgData name="FIONA" userId="S::fiona@pccegoa.onmicrosoft.com::0a8bcf74-72d4-4f22-9205-cff380917c56" providerId="AD" clId="Web-{2538A729-D3A9-43AF-B79B-E20A54E4343D}" dt="2021-09-08T04:35:39.434" v="72"/>
          <ac:spMkLst>
            <pc:docMk/>
            <pc:sldMk cId="1955723949" sldId="331"/>
            <ac:spMk id="10" creationId="{A8384FB5-9ADC-4DDC-881B-597D56F5B15D}"/>
          </ac:spMkLst>
        </pc:spChg>
        <pc:spChg chg="add">
          <ac:chgData name="FIONA" userId="S::fiona@pccegoa.onmicrosoft.com::0a8bcf74-72d4-4f22-9205-cff380917c56" providerId="AD" clId="Web-{2538A729-D3A9-43AF-B79B-E20A54E4343D}" dt="2021-09-08T04:35:39.434" v="72"/>
          <ac:spMkLst>
            <pc:docMk/>
            <pc:sldMk cId="1955723949" sldId="331"/>
            <ac:spMk id="12" creationId="{91E5A9A7-95C6-4F4F-B00E-C82E07FE62EF}"/>
          </ac:spMkLst>
        </pc:spChg>
        <pc:spChg chg="add">
          <ac:chgData name="FIONA" userId="S::fiona@pccegoa.onmicrosoft.com::0a8bcf74-72d4-4f22-9205-cff380917c56" providerId="AD" clId="Web-{2538A729-D3A9-43AF-B79B-E20A54E4343D}" dt="2021-09-08T04:35:39.434" v="72"/>
          <ac:spMkLst>
            <pc:docMk/>
            <pc:sldMk cId="1955723949" sldId="331"/>
            <ac:spMk id="14" creationId="{D07DD2DE-F619-49DD-B5E7-03A290FF4ED1}"/>
          </ac:spMkLst>
        </pc:spChg>
        <pc:spChg chg="add">
          <ac:chgData name="FIONA" userId="S::fiona@pccegoa.onmicrosoft.com::0a8bcf74-72d4-4f22-9205-cff380917c56" providerId="AD" clId="Web-{2538A729-D3A9-43AF-B79B-E20A54E4343D}" dt="2021-09-08T04:35:39.434" v="72"/>
          <ac:spMkLst>
            <pc:docMk/>
            <pc:sldMk cId="1955723949" sldId="331"/>
            <ac:spMk id="16" creationId="{85149191-5F60-4A28-AAFF-039F96B0F3EC}"/>
          </ac:spMkLst>
        </pc:spChg>
        <pc:spChg chg="add">
          <ac:chgData name="FIONA" userId="S::fiona@pccegoa.onmicrosoft.com::0a8bcf74-72d4-4f22-9205-cff380917c56" providerId="AD" clId="Web-{2538A729-D3A9-43AF-B79B-E20A54E4343D}" dt="2021-09-08T04:35:39.434" v="72"/>
          <ac:spMkLst>
            <pc:docMk/>
            <pc:sldMk cId="1955723949" sldId="331"/>
            <ac:spMk id="18" creationId="{F8260ED5-17F7-4158-B241-D51DD4CF1B7E}"/>
          </ac:spMkLst>
        </pc:spChg>
        <pc:picChg chg="mod">
          <ac:chgData name="FIONA" userId="S::fiona@pccegoa.onmicrosoft.com::0a8bcf74-72d4-4f22-9205-cff380917c56" providerId="AD" clId="Web-{2538A729-D3A9-43AF-B79B-E20A54E4343D}" dt="2021-09-08T04:35:39.434" v="72"/>
          <ac:picMkLst>
            <pc:docMk/>
            <pc:sldMk cId="1955723949" sldId="331"/>
            <ac:picMk id="5" creationId="{00000000-0000-0000-0000-000000000000}"/>
          </ac:picMkLst>
        </pc:picChg>
      </pc:sldChg>
      <pc:sldChg chg="modSp del">
        <pc:chgData name="FIONA" userId="S::fiona@pccegoa.onmicrosoft.com::0a8bcf74-72d4-4f22-9205-cff380917c56" providerId="AD" clId="Web-{2538A729-D3A9-43AF-B79B-E20A54E4343D}" dt="2021-09-08T04:51:01.326" v="159"/>
        <pc:sldMkLst>
          <pc:docMk/>
          <pc:sldMk cId="2647412452" sldId="332"/>
        </pc:sldMkLst>
        <pc:spChg chg="mod">
          <ac:chgData name="FIONA" userId="S::fiona@pccegoa.onmicrosoft.com::0a8bcf74-72d4-4f22-9205-cff380917c56" providerId="AD" clId="Web-{2538A729-D3A9-43AF-B79B-E20A54E4343D}" dt="2021-09-08T04:50:45.529" v="155" actId="20577"/>
          <ac:spMkLst>
            <pc:docMk/>
            <pc:sldMk cId="2647412452" sldId="332"/>
            <ac:spMk id="3" creationId="{00000000-0000-0000-0000-000000000000}"/>
          </ac:spMkLst>
        </pc:spChg>
      </pc:sldChg>
      <pc:sldChg chg="modSp del">
        <pc:chgData name="FIONA" userId="S::fiona@pccegoa.onmicrosoft.com::0a8bcf74-72d4-4f22-9205-cff380917c56" providerId="AD" clId="Web-{2538A729-D3A9-43AF-B79B-E20A54E4343D}" dt="2021-09-08T04:53:22.735" v="198"/>
        <pc:sldMkLst>
          <pc:docMk/>
          <pc:sldMk cId="4294839471" sldId="333"/>
        </pc:sldMkLst>
        <pc:spChg chg="mod">
          <ac:chgData name="FIONA" userId="S::fiona@pccegoa.onmicrosoft.com::0a8bcf74-72d4-4f22-9205-cff380917c56" providerId="AD" clId="Web-{2538A729-D3A9-43AF-B79B-E20A54E4343D}" dt="2021-09-08T04:52:36.546" v="184" actId="20577"/>
          <ac:spMkLst>
            <pc:docMk/>
            <pc:sldMk cId="4294839471" sldId="333"/>
            <ac:spMk id="2" creationId="{00000000-0000-0000-0000-000000000000}"/>
          </ac:spMkLst>
        </pc:spChg>
        <pc:spChg chg="mod">
          <ac:chgData name="FIONA" userId="S::fiona@pccegoa.onmicrosoft.com::0a8bcf74-72d4-4f22-9205-cff380917c56" providerId="AD" clId="Web-{2538A729-D3A9-43AF-B79B-E20A54E4343D}" dt="2021-09-08T04:52:24.687" v="181" actId="20577"/>
          <ac:spMkLst>
            <pc:docMk/>
            <pc:sldMk cId="4294839471" sldId="333"/>
            <ac:spMk id="3" creationId="{00000000-0000-0000-0000-000000000000}"/>
          </ac:spMkLst>
        </pc:spChg>
      </pc:sldChg>
      <pc:sldChg chg="addSp delSp modSp mod setBg">
        <pc:chgData name="FIONA" userId="S::fiona@pccegoa.onmicrosoft.com::0a8bcf74-72d4-4f22-9205-cff380917c56" providerId="AD" clId="Web-{2538A729-D3A9-43AF-B79B-E20A54E4343D}" dt="2021-09-08T04:34:51.636" v="70"/>
        <pc:sldMkLst>
          <pc:docMk/>
          <pc:sldMk cId="2178885858" sldId="334"/>
        </pc:sldMkLst>
        <pc:spChg chg="mod">
          <ac:chgData name="FIONA" userId="S::fiona@pccegoa.onmicrosoft.com::0a8bcf74-72d4-4f22-9205-cff380917c56" providerId="AD" clId="Web-{2538A729-D3A9-43AF-B79B-E20A54E4343D}" dt="2021-09-08T04:34:51.636" v="70"/>
          <ac:spMkLst>
            <pc:docMk/>
            <pc:sldMk cId="2178885858" sldId="334"/>
            <ac:spMk id="2" creationId="{00000000-0000-0000-0000-000000000000}"/>
          </ac:spMkLst>
        </pc:spChg>
        <pc:spChg chg="add del">
          <ac:chgData name="FIONA" userId="S::fiona@pccegoa.onmicrosoft.com::0a8bcf74-72d4-4f22-9205-cff380917c56" providerId="AD" clId="Web-{2538A729-D3A9-43AF-B79B-E20A54E4343D}" dt="2021-09-08T04:34:51.636" v="70"/>
          <ac:spMkLst>
            <pc:docMk/>
            <pc:sldMk cId="2178885858" sldId="334"/>
            <ac:spMk id="3" creationId="{00000000-0000-0000-0000-000000000000}"/>
          </ac:spMkLst>
        </pc:spChg>
        <pc:spChg chg="add del">
          <ac:chgData name="FIONA" userId="S::fiona@pccegoa.onmicrosoft.com::0a8bcf74-72d4-4f22-9205-cff380917c56" providerId="AD" clId="Web-{2538A729-D3A9-43AF-B79B-E20A54E4343D}" dt="2021-09-08T04:34:00.229" v="61"/>
          <ac:spMkLst>
            <pc:docMk/>
            <pc:sldMk cId="2178885858" sldId="334"/>
            <ac:spMk id="6" creationId="{B819A166-7571-4003-A6B8-B62034C3ED30}"/>
          </ac:spMkLst>
        </pc:spChg>
        <pc:spChg chg="add del">
          <ac:chgData name="FIONA" userId="S::fiona@pccegoa.onmicrosoft.com::0a8bcf74-72d4-4f22-9205-cff380917c56" providerId="AD" clId="Web-{2538A729-D3A9-43AF-B79B-E20A54E4343D}" dt="2021-09-08T04:34:06.119" v="63"/>
          <ac:spMkLst>
            <pc:docMk/>
            <pc:sldMk cId="2178885858" sldId="334"/>
            <ac:spMk id="8" creationId="{3E57A3F2-3497-430E-BCD2-151E9B57488E}"/>
          </ac:spMkLst>
        </pc:spChg>
        <pc:spChg chg="add del">
          <ac:chgData name="FIONA" userId="S::fiona@pccegoa.onmicrosoft.com::0a8bcf74-72d4-4f22-9205-cff380917c56" providerId="AD" clId="Web-{2538A729-D3A9-43AF-B79B-E20A54E4343D}" dt="2021-09-08T04:33:42.588" v="59"/>
          <ac:spMkLst>
            <pc:docMk/>
            <pc:sldMk cId="2178885858" sldId="334"/>
            <ac:spMk id="9" creationId="{BACC6370-2D7E-4714-9D71-7542949D7D5D}"/>
          </ac:spMkLst>
        </pc:spChg>
        <pc:spChg chg="add del">
          <ac:chgData name="FIONA" userId="S::fiona@pccegoa.onmicrosoft.com::0a8bcf74-72d4-4f22-9205-cff380917c56" providerId="AD" clId="Web-{2538A729-D3A9-43AF-B79B-E20A54E4343D}" dt="2021-09-08T04:34:06.119" v="63"/>
          <ac:spMkLst>
            <pc:docMk/>
            <pc:sldMk cId="2178885858" sldId="334"/>
            <ac:spMk id="10" creationId="{88B1F424-0E60-4F04-AFC7-00E1F21101FC}"/>
          </ac:spMkLst>
        </pc:spChg>
        <pc:spChg chg="add del">
          <ac:chgData name="FIONA" userId="S::fiona@pccegoa.onmicrosoft.com::0a8bcf74-72d4-4f22-9205-cff380917c56" providerId="AD" clId="Web-{2538A729-D3A9-43AF-B79B-E20A54E4343D}" dt="2021-09-08T04:33:42.588" v="59"/>
          <ac:spMkLst>
            <pc:docMk/>
            <pc:sldMk cId="2178885858" sldId="334"/>
            <ac:spMk id="11" creationId="{F68B3F68-107C-434F-AA38-110D5EA91B85}"/>
          </ac:spMkLst>
        </pc:spChg>
        <pc:spChg chg="add del">
          <ac:chgData name="FIONA" userId="S::fiona@pccegoa.onmicrosoft.com::0a8bcf74-72d4-4f22-9205-cff380917c56" providerId="AD" clId="Web-{2538A729-D3A9-43AF-B79B-E20A54E4343D}" dt="2021-09-08T04:34:06.119" v="63"/>
          <ac:spMkLst>
            <pc:docMk/>
            <pc:sldMk cId="2178885858" sldId="334"/>
            <ac:spMk id="12" creationId="{6B509DD1-7F4E-4C4D-9B18-626473A5F76F}"/>
          </ac:spMkLst>
        </pc:spChg>
        <pc:spChg chg="add del">
          <ac:chgData name="FIONA" userId="S::fiona@pccegoa.onmicrosoft.com::0a8bcf74-72d4-4f22-9205-cff380917c56" providerId="AD" clId="Web-{2538A729-D3A9-43AF-B79B-E20A54E4343D}" dt="2021-09-08T04:33:42.588" v="59"/>
          <ac:spMkLst>
            <pc:docMk/>
            <pc:sldMk cId="2178885858" sldId="334"/>
            <ac:spMk id="13" creationId="{AAD0DBB9-1A4B-4391-81D4-CB19F9AB918A}"/>
          </ac:spMkLst>
        </pc:spChg>
        <pc:spChg chg="add del">
          <ac:chgData name="FIONA" userId="S::fiona@pccegoa.onmicrosoft.com::0a8bcf74-72d4-4f22-9205-cff380917c56" providerId="AD" clId="Web-{2538A729-D3A9-43AF-B79B-E20A54E4343D}" dt="2021-09-08T04:34:06.119" v="63"/>
          <ac:spMkLst>
            <pc:docMk/>
            <pc:sldMk cId="2178885858" sldId="334"/>
            <ac:spMk id="14" creationId="{BB89D3BB-9A77-48E3-8C98-9A0A1DD4F7A6}"/>
          </ac:spMkLst>
        </pc:spChg>
        <pc:spChg chg="add del">
          <ac:chgData name="FIONA" userId="S::fiona@pccegoa.onmicrosoft.com::0a8bcf74-72d4-4f22-9205-cff380917c56" providerId="AD" clId="Web-{2538A729-D3A9-43AF-B79B-E20A54E4343D}" dt="2021-09-08T04:33:42.588" v="59"/>
          <ac:spMkLst>
            <pc:docMk/>
            <pc:sldMk cId="2178885858" sldId="334"/>
            <ac:spMk id="15" creationId="{063BBA22-50EA-4C4D-BE05-F1CE4E63AA56}"/>
          </ac:spMkLst>
        </pc:spChg>
        <pc:spChg chg="add del">
          <ac:chgData name="FIONA" userId="S::fiona@pccegoa.onmicrosoft.com::0a8bcf74-72d4-4f22-9205-cff380917c56" providerId="AD" clId="Web-{2538A729-D3A9-43AF-B79B-E20A54E4343D}" dt="2021-09-08T04:34:12.463" v="65"/>
          <ac:spMkLst>
            <pc:docMk/>
            <pc:sldMk cId="2178885858" sldId="334"/>
            <ac:spMk id="17" creationId="{08E89D5E-1885-4160-AC77-CC471DD1D0DB}"/>
          </ac:spMkLst>
        </pc:spChg>
        <pc:spChg chg="add del">
          <ac:chgData name="FIONA" userId="S::fiona@pccegoa.onmicrosoft.com::0a8bcf74-72d4-4f22-9205-cff380917c56" providerId="AD" clId="Web-{2538A729-D3A9-43AF-B79B-E20A54E4343D}" dt="2021-09-08T04:34:17.463" v="67"/>
          <ac:spMkLst>
            <pc:docMk/>
            <pc:sldMk cId="2178885858" sldId="334"/>
            <ac:spMk id="20" creationId="{3E57A3F2-3497-430E-BCD2-151E9B57488E}"/>
          </ac:spMkLst>
        </pc:spChg>
        <pc:spChg chg="add del">
          <ac:chgData name="FIONA" userId="S::fiona@pccegoa.onmicrosoft.com::0a8bcf74-72d4-4f22-9205-cff380917c56" providerId="AD" clId="Web-{2538A729-D3A9-43AF-B79B-E20A54E4343D}" dt="2021-09-08T04:34:17.463" v="67"/>
          <ac:spMkLst>
            <pc:docMk/>
            <pc:sldMk cId="2178885858" sldId="334"/>
            <ac:spMk id="21" creationId="{88B1F424-0E60-4F04-AFC7-00E1F21101FC}"/>
          </ac:spMkLst>
        </pc:spChg>
        <pc:spChg chg="add del">
          <ac:chgData name="FIONA" userId="S::fiona@pccegoa.onmicrosoft.com::0a8bcf74-72d4-4f22-9205-cff380917c56" providerId="AD" clId="Web-{2538A729-D3A9-43AF-B79B-E20A54E4343D}" dt="2021-09-08T04:34:17.463" v="67"/>
          <ac:spMkLst>
            <pc:docMk/>
            <pc:sldMk cId="2178885858" sldId="334"/>
            <ac:spMk id="22" creationId="{6B509DD1-7F4E-4C4D-9B18-626473A5F76F}"/>
          </ac:spMkLst>
        </pc:spChg>
        <pc:spChg chg="add del">
          <ac:chgData name="FIONA" userId="S::fiona@pccegoa.onmicrosoft.com::0a8bcf74-72d4-4f22-9205-cff380917c56" providerId="AD" clId="Web-{2538A729-D3A9-43AF-B79B-E20A54E4343D}" dt="2021-09-08T04:34:17.463" v="67"/>
          <ac:spMkLst>
            <pc:docMk/>
            <pc:sldMk cId="2178885858" sldId="334"/>
            <ac:spMk id="23" creationId="{BB89D3BB-9A77-48E3-8C98-9A0A1DD4F7A6}"/>
          </ac:spMkLst>
        </pc:spChg>
        <pc:spChg chg="add del">
          <ac:chgData name="FIONA" userId="S::fiona@pccegoa.onmicrosoft.com::0a8bcf74-72d4-4f22-9205-cff380917c56" providerId="AD" clId="Web-{2538A729-D3A9-43AF-B79B-E20A54E4343D}" dt="2021-09-08T04:34:40.464" v="69"/>
          <ac:spMkLst>
            <pc:docMk/>
            <pc:sldMk cId="2178885858" sldId="334"/>
            <ac:spMk id="25" creationId="{7025EFD5-738C-41B9-87FE-0C00E211BD8B}"/>
          </ac:spMkLst>
        </pc:spChg>
        <pc:spChg chg="add del">
          <ac:chgData name="FIONA" userId="S::fiona@pccegoa.onmicrosoft.com::0a8bcf74-72d4-4f22-9205-cff380917c56" providerId="AD" clId="Web-{2538A729-D3A9-43AF-B79B-E20A54E4343D}" dt="2021-09-08T04:34:40.464" v="69"/>
          <ac:spMkLst>
            <pc:docMk/>
            <pc:sldMk cId="2178885858" sldId="334"/>
            <ac:spMk id="27" creationId="{835EF3DD-7D43-4A27-8967-A92FD8CC9365}"/>
          </ac:spMkLst>
        </pc:spChg>
        <pc:spChg chg="add">
          <ac:chgData name="FIONA" userId="S::fiona@pccegoa.onmicrosoft.com::0a8bcf74-72d4-4f22-9205-cff380917c56" providerId="AD" clId="Web-{2538A729-D3A9-43AF-B79B-E20A54E4343D}" dt="2021-09-08T04:34:51.636" v="70"/>
          <ac:spMkLst>
            <pc:docMk/>
            <pc:sldMk cId="2178885858" sldId="334"/>
            <ac:spMk id="29" creationId="{B819A166-7571-4003-A6B8-B62034C3ED30}"/>
          </ac:spMkLst>
        </pc:spChg>
        <pc:graphicFrameChg chg="add del">
          <ac:chgData name="FIONA" userId="S::fiona@pccegoa.onmicrosoft.com::0a8bcf74-72d4-4f22-9205-cff380917c56" providerId="AD" clId="Web-{2538A729-D3A9-43AF-B79B-E20A54E4343D}" dt="2021-09-08T04:33:42.588" v="59"/>
          <ac:graphicFrameMkLst>
            <pc:docMk/>
            <pc:sldMk cId="2178885858" sldId="334"/>
            <ac:graphicFrameMk id="5" creationId="{B2228300-5F30-4563-B427-73BBA18FBABA}"/>
          </ac:graphicFrameMkLst>
        </pc:graphicFrameChg>
        <pc:graphicFrameChg chg="add del">
          <ac:chgData name="FIONA" userId="S::fiona@pccegoa.onmicrosoft.com::0a8bcf74-72d4-4f22-9205-cff380917c56" providerId="AD" clId="Web-{2538A729-D3A9-43AF-B79B-E20A54E4343D}" dt="2021-09-08T04:34:00.229" v="61"/>
          <ac:graphicFrameMkLst>
            <pc:docMk/>
            <pc:sldMk cId="2178885858" sldId="334"/>
            <ac:graphicFrameMk id="7" creationId="{4BA93152-9CD0-415D-8064-97D463FEB007}"/>
          </ac:graphicFrameMkLst>
        </pc:graphicFrameChg>
        <pc:graphicFrameChg chg="add del">
          <ac:chgData name="FIONA" userId="S::fiona@pccegoa.onmicrosoft.com::0a8bcf74-72d4-4f22-9205-cff380917c56" providerId="AD" clId="Web-{2538A729-D3A9-43AF-B79B-E20A54E4343D}" dt="2021-09-08T04:34:06.119" v="63"/>
          <ac:graphicFrameMkLst>
            <pc:docMk/>
            <pc:sldMk cId="2178885858" sldId="334"/>
            <ac:graphicFrameMk id="16" creationId="{A5CFB0BC-104C-4556-9D35-6C01CB777185}"/>
          </ac:graphicFrameMkLst>
        </pc:graphicFrameChg>
        <pc:graphicFrameChg chg="add del">
          <ac:chgData name="FIONA" userId="S::fiona@pccegoa.onmicrosoft.com::0a8bcf74-72d4-4f22-9205-cff380917c56" providerId="AD" clId="Web-{2538A729-D3A9-43AF-B79B-E20A54E4343D}" dt="2021-09-08T04:34:12.463" v="65"/>
          <ac:graphicFrameMkLst>
            <pc:docMk/>
            <pc:sldMk cId="2178885858" sldId="334"/>
            <ac:graphicFrameMk id="19" creationId="{4DB49D2E-99FE-4293-AEDB-F3ECB8EEA6E9}"/>
          </ac:graphicFrameMkLst>
        </pc:graphicFrameChg>
        <pc:graphicFrameChg chg="add del">
          <ac:chgData name="FIONA" userId="S::fiona@pccegoa.onmicrosoft.com::0a8bcf74-72d4-4f22-9205-cff380917c56" providerId="AD" clId="Web-{2538A729-D3A9-43AF-B79B-E20A54E4343D}" dt="2021-09-08T04:34:17.463" v="67"/>
          <ac:graphicFrameMkLst>
            <pc:docMk/>
            <pc:sldMk cId="2178885858" sldId="334"/>
            <ac:graphicFrameMk id="24" creationId="{7024FCB8-B178-4827-BE13-E0EA3B51F449}"/>
          </ac:graphicFrameMkLst>
        </pc:graphicFrameChg>
        <pc:graphicFrameChg chg="add del">
          <ac:chgData name="FIONA" userId="S::fiona@pccegoa.onmicrosoft.com::0a8bcf74-72d4-4f22-9205-cff380917c56" providerId="AD" clId="Web-{2538A729-D3A9-43AF-B79B-E20A54E4343D}" dt="2021-09-08T04:34:40.464" v="69"/>
          <ac:graphicFrameMkLst>
            <pc:docMk/>
            <pc:sldMk cId="2178885858" sldId="334"/>
            <ac:graphicFrameMk id="28" creationId="{3914F476-8411-4AEC-9A28-05776110EF0D}"/>
          </ac:graphicFrameMkLst>
        </pc:graphicFrameChg>
        <pc:graphicFrameChg chg="add">
          <ac:chgData name="FIONA" userId="S::fiona@pccegoa.onmicrosoft.com::0a8bcf74-72d4-4f22-9205-cff380917c56" providerId="AD" clId="Web-{2538A729-D3A9-43AF-B79B-E20A54E4343D}" dt="2021-09-08T04:34:51.636" v="70"/>
          <ac:graphicFrameMkLst>
            <pc:docMk/>
            <pc:sldMk cId="2178885858" sldId="334"/>
            <ac:graphicFrameMk id="30" creationId="{4BA93152-9CD0-415D-8064-97D463FEB007}"/>
          </ac:graphicFrameMkLst>
        </pc:graphicFrameChg>
        <pc:picChg chg="add del">
          <ac:chgData name="FIONA" userId="S::fiona@pccegoa.onmicrosoft.com::0a8bcf74-72d4-4f22-9205-cff380917c56" providerId="AD" clId="Web-{2538A729-D3A9-43AF-B79B-E20A54E4343D}" dt="2021-09-08T04:34:40.464" v="69"/>
          <ac:picMkLst>
            <pc:docMk/>
            <pc:sldMk cId="2178885858" sldId="334"/>
            <ac:picMk id="26" creationId="{D4701DA9-91AF-4334-A430-6A400C2E7A2D}"/>
          </ac:picMkLst>
        </pc:picChg>
        <pc:cxnChg chg="add del">
          <ac:chgData name="FIONA" userId="S::fiona@pccegoa.onmicrosoft.com::0a8bcf74-72d4-4f22-9205-cff380917c56" providerId="AD" clId="Web-{2538A729-D3A9-43AF-B79B-E20A54E4343D}" dt="2021-09-08T04:34:12.463" v="65"/>
          <ac:cxnSpMkLst>
            <pc:docMk/>
            <pc:sldMk cId="2178885858" sldId="334"/>
            <ac:cxnSpMk id="18" creationId="{550D2BD1-98F9-412D-905B-3A843EF4078B}"/>
          </ac:cxnSpMkLst>
        </pc:cxnChg>
      </pc:sldChg>
      <pc:sldChg chg="addSp delSp modSp mod setBg">
        <pc:chgData name="FIONA" userId="S::fiona@pccegoa.onmicrosoft.com::0a8bcf74-72d4-4f22-9205-cff380917c56" providerId="AD" clId="Web-{2538A729-D3A9-43AF-B79B-E20A54E4343D}" dt="2021-09-08T04:37:02.623" v="81"/>
        <pc:sldMkLst>
          <pc:docMk/>
          <pc:sldMk cId="1471098783" sldId="335"/>
        </pc:sldMkLst>
        <pc:spChg chg="mod">
          <ac:chgData name="FIONA" userId="S::fiona@pccegoa.onmicrosoft.com::0a8bcf74-72d4-4f22-9205-cff380917c56" providerId="AD" clId="Web-{2538A729-D3A9-43AF-B79B-E20A54E4343D}" dt="2021-09-08T04:37:02.623" v="81"/>
          <ac:spMkLst>
            <pc:docMk/>
            <pc:sldMk cId="1471098783" sldId="335"/>
            <ac:spMk id="2" creationId="{00000000-0000-0000-0000-000000000000}"/>
          </ac:spMkLst>
        </pc:spChg>
        <pc:spChg chg="del">
          <ac:chgData name="FIONA" userId="S::fiona@pccegoa.onmicrosoft.com::0a8bcf74-72d4-4f22-9205-cff380917c56" providerId="AD" clId="Web-{2538A729-D3A9-43AF-B79B-E20A54E4343D}" dt="2021-09-08T04:37:02.623" v="81"/>
          <ac:spMkLst>
            <pc:docMk/>
            <pc:sldMk cId="1471098783" sldId="335"/>
            <ac:spMk id="3" creationId="{00000000-0000-0000-0000-000000000000}"/>
          </ac:spMkLst>
        </pc:spChg>
        <pc:spChg chg="add">
          <ac:chgData name="FIONA" userId="S::fiona@pccegoa.onmicrosoft.com::0a8bcf74-72d4-4f22-9205-cff380917c56" providerId="AD" clId="Web-{2538A729-D3A9-43AF-B79B-E20A54E4343D}" dt="2021-09-08T04:37:02.623" v="81"/>
          <ac:spMkLst>
            <pc:docMk/>
            <pc:sldMk cId="1471098783" sldId="335"/>
            <ac:spMk id="9" creationId="{B819A166-7571-4003-A6B8-B62034C3ED30}"/>
          </ac:spMkLst>
        </pc:spChg>
        <pc:graphicFrameChg chg="add">
          <ac:chgData name="FIONA" userId="S::fiona@pccegoa.onmicrosoft.com::0a8bcf74-72d4-4f22-9205-cff380917c56" providerId="AD" clId="Web-{2538A729-D3A9-43AF-B79B-E20A54E4343D}" dt="2021-09-08T04:37:02.623" v="81"/>
          <ac:graphicFrameMkLst>
            <pc:docMk/>
            <pc:sldMk cId="1471098783" sldId="335"/>
            <ac:graphicFrameMk id="5" creationId="{B3C9BA1F-77BC-42C8-ABC1-1530CA357857}"/>
          </ac:graphicFrameMkLst>
        </pc:graphicFrameChg>
      </pc:sldChg>
      <pc:sldChg chg="addSp modSp mod setBg">
        <pc:chgData name="FIONA" userId="S::fiona@pccegoa.onmicrosoft.com::0a8bcf74-72d4-4f22-9205-cff380917c56" providerId="AD" clId="Web-{2538A729-D3A9-43AF-B79B-E20A54E4343D}" dt="2021-09-08T04:36:36.622" v="77"/>
        <pc:sldMkLst>
          <pc:docMk/>
          <pc:sldMk cId="2938042304" sldId="336"/>
        </pc:sldMkLst>
        <pc:spChg chg="mod">
          <ac:chgData name="FIONA" userId="S::fiona@pccegoa.onmicrosoft.com::0a8bcf74-72d4-4f22-9205-cff380917c56" providerId="AD" clId="Web-{2538A729-D3A9-43AF-B79B-E20A54E4343D}" dt="2021-09-08T04:36:36.622" v="77"/>
          <ac:spMkLst>
            <pc:docMk/>
            <pc:sldMk cId="2938042304" sldId="336"/>
            <ac:spMk id="2" creationId="{00000000-0000-0000-0000-000000000000}"/>
          </ac:spMkLst>
        </pc:spChg>
        <pc:spChg chg="add">
          <ac:chgData name="FIONA" userId="S::fiona@pccegoa.onmicrosoft.com::0a8bcf74-72d4-4f22-9205-cff380917c56" providerId="AD" clId="Web-{2538A729-D3A9-43AF-B79B-E20A54E4343D}" dt="2021-09-08T04:36:36.622" v="77"/>
          <ac:spMkLst>
            <pc:docMk/>
            <pc:sldMk cId="2938042304" sldId="336"/>
            <ac:spMk id="71" creationId="{A8384FB5-9ADC-4DDC-881B-597D56F5B15D}"/>
          </ac:spMkLst>
        </pc:spChg>
        <pc:spChg chg="add">
          <ac:chgData name="FIONA" userId="S::fiona@pccegoa.onmicrosoft.com::0a8bcf74-72d4-4f22-9205-cff380917c56" providerId="AD" clId="Web-{2538A729-D3A9-43AF-B79B-E20A54E4343D}" dt="2021-09-08T04:36:36.622" v="77"/>
          <ac:spMkLst>
            <pc:docMk/>
            <pc:sldMk cId="2938042304" sldId="336"/>
            <ac:spMk id="73" creationId="{91E5A9A7-95C6-4F4F-B00E-C82E07FE62EF}"/>
          </ac:spMkLst>
        </pc:spChg>
        <pc:spChg chg="add">
          <ac:chgData name="FIONA" userId="S::fiona@pccegoa.onmicrosoft.com::0a8bcf74-72d4-4f22-9205-cff380917c56" providerId="AD" clId="Web-{2538A729-D3A9-43AF-B79B-E20A54E4343D}" dt="2021-09-08T04:36:36.622" v="77"/>
          <ac:spMkLst>
            <pc:docMk/>
            <pc:sldMk cId="2938042304" sldId="336"/>
            <ac:spMk id="75" creationId="{D07DD2DE-F619-49DD-B5E7-03A290FF4ED1}"/>
          </ac:spMkLst>
        </pc:spChg>
        <pc:spChg chg="add">
          <ac:chgData name="FIONA" userId="S::fiona@pccegoa.onmicrosoft.com::0a8bcf74-72d4-4f22-9205-cff380917c56" providerId="AD" clId="Web-{2538A729-D3A9-43AF-B79B-E20A54E4343D}" dt="2021-09-08T04:36:36.622" v="77"/>
          <ac:spMkLst>
            <pc:docMk/>
            <pc:sldMk cId="2938042304" sldId="336"/>
            <ac:spMk id="77" creationId="{85149191-5F60-4A28-AAFF-039F96B0F3EC}"/>
          </ac:spMkLst>
        </pc:spChg>
        <pc:spChg chg="add">
          <ac:chgData name="FIONA" userId="S::fiona@pccegoa.onmicrosoft.com::0a8bcf74-72d4-4f22-9205-cff380917c56" providerId="AD" clId="Web-{2538A729-D3A9-43AF-B79B-E20A54E4343D}" dt="2021-09-08T04:36:36.622" v="77"/>
          <ac:spMkLst>
            <pc:docMk/>
            <pc:sldMk cId="2938042304" sldId="336"/>
            <ac:spMk id="79" creationId="{F8260ED5-17F7-4158-B241-D51DD4CF1B7E}"/>
          </ac:spMkLst>
        </pc:spChg>
        <pc:picChg chg="mod">
          <ac:chgData name="FIONA" userId="S::fiona@pccegoa.onmicrosoft.com::0a8bcf74-72d4-4f22-9205-cff380917c56" providerId="AD" clId="Web-{2538A729-D3A9-43AF-B79B-E20A54E4343D}" dt="2021-09-08T04:36:36.622" v="77"/>
          <ac:picMkLst>
            <pc:docMk/>
            <pc:sldMk cId="2938042304" sldId="336"/>
            <ac:picMk id="1026" creationId="{00000000-0000-0000-0000-000000000000}"/>
          </ac:picMkLst>
        </pc:picChg>
      </pc:sldChg>
      <pc:sldChg chg="addSp delSp modSp add mod replId setBg">
        <pc:chgData name="FIONA" userId="S::fiona@pccegoa.onmicrosoft.com::0a8bcf74-72d4-4f22-9205-cff380917c56" providerId="AD" clId="Web-{2538A729-D3A9-43AF-B79B-E20A54E4343D}" dt="2021-09-08T04:44:07.365" v="113"/>
        <pc:sldMkLst>
          <pc:docMk/>
          <pc:sldMk cId="1665892353" sldId="337"/>
        </pc:sldMkLst>
        <pc:spChg chg="mod">
          <ac:chgData name="FIONA" userId="S::fiona@pccegoa.onmicrosoft.com::0a8bcf74-72d4-4f22-9205-cff380917c56" providerId="AD" clId="Web-{2538A729-D3A9-43AF-B79B-E20A54E4343D}" dt="2021-09-08T04:44:07.365" v="113"/>
          <ac:spMkLst>
            <pc:docMk/>
            <pc:sldMk cId="1665892353" sldId="337"/>
            <ac:spMk id="2" creationId="{00000000-0000-0000-0000-000000000000}"/>
          </ac:spMkLst>
        </pc:spChg>
        <pc:spChg chg="del mod">
          <ac:chgData name="FIONA" userId="S::fiona@pccegoa.onmicrosoft.com::0a8bcf74-72d4-4f22-9205-cff380917c56" providerId="AD" clId="Web-{2538A729-D3A9-43AF-B79B-E20A54E4343D}" dt="2021-09-08T04:26:38.970" v="2"/>
          <ac:spMkLst>
            <pc:docMk/>
            <pc:sldMk cId="1665892353" sldId="337"/>
            <ac:spMk id="3" creationId="{00000000-0000-0000-0000-000000000000}"/>
          </ac:spMkLst>
        </pc:spChg>
        <pc:spChg chg="add">
          <ac:chgData name="FIONA" userId="S::fiona@pccegoa.onmicrosoft.com::0a8bcf74-72d4-4f22-9205-cff380917c56" providerId="AD" clId="Web-{2538A729-D3A9-43AF-B79B-E20A54E4343D}" dt="2021-09-08T04:44:07.365" v="113"/>
          <ac:spMkLst>
            <pc:docMk/>
            <pc:sldMk cId="1665892353" sldId="337"/>
            <ac:spMk id="9" creationId="{A8384FB5-9ADC-4DDC-881B-597D56F5B15D}"/>
          </ac:spMkLst>
        </pc:spChg>
        <pc:spChg chg="add">
          <ac:chgData name="FIONA" userId="S::fiona@pccegoa.onmicrosoft.com::0a8bcf74-72d4-4f22-9205-cff380917c56" providerId="AD" clId="Web-{2538A729-D3A9-43AF-B79B-E20A54E4343D}" dt="2021-09-08T04:44:07.365" v="113"/>
          <ac:spMkLst>
            <pc:docMk/>
            <pc:sldMk cId="1665892353" sldId="337"/>
            <ac:spMk id="11" creationId="{91E5A9A7-95C6-4F4F-B00E-C82E07FE62EF}"/>
          </ac:spMkLst>
        </pc:spChg>
        <pc:spChg chg="add">
          <ac:chgData name="FIONA" userId="S::fiona@pccegoa.onmicrosoft.com::0a8bcf74-72d4-4f22-9205-cff380917c56" providerId="AD" clId="Web-{2538A729-D3A9-43AF-B79B-E20A54E4343D}" dt="2021-09-08T04:44:07.365" v="113"/>
          <ac:spMkLst>
            <pc:docMk/>
            <pc:sldMk cId="1665892353" sldId="337"/>
            <ac:spMk id="13" creationId="{D07DD2DE-F619-49DD-B5E7-03A290FF4ED1}"/>
          </ac:spMkLst>
        </pc:spChg>
        <pc:spChg chg="add">
          <ac:chgData name="FIONA" userId="S::fiona@pccegoa.onmicrosoft.com::0a8bcf74-72d4-4f22-9205-cff380917c56" providerId="AD" clId="Web-{2538A729-D3A9-43AF-B79B-E20A54E4343D}" dt="2021-09-08T04:44:07.365" v="113"/>
          <ac:spMkLst>
            <pc:docMk/>
            <pc:sldMk cId="1665892353" sldId="337"/>
            <ac:spMk id="15" creationId="{85149191-5F60-4A28-AAFF-039F96B0F3EC}"/>
          </ac:spMkLst>
        </pc:spChg>
        <pc:spChg chg="add">
          <ac:chgData name="FIONA" userId="S::fiona@pccegoa.onmicrosoft.com::0a8bcf74-72d4-4f22-9205-cff380917c56" providerId="AD" clId="Web-{2538A729-D3A9-43AF-B79B-E20A54E4343D}" dt="2021-09-08T04:44:07.365" v="113"/>
          <ac:spMkLst>
            <pc:docMk/>
            <pc:sldMk cId="1665892353" sldId="337"/>
            <ac:spMk id="17" creationId="{F8260ED5-17F7-4158-B241-D51DD4CF1B7E}"/>
          </ac:spMkLst>
        </pc:spChg>
        <pc:picChg chg="add mod ord">
          <ac:chgData name="FIONA" userId="S::fiona@pccegoa.onmicrosoft.com::0a8bcf74-72d4-4f22-9205-cff380917c56" providerId="AD" clId="Web-{2538A729-D3A9-43AF-B79B-E20A54E4343D}" dt="2021-09-08T04:44:07.365" v="113"/>
          <ac:picMkLst>
            <pc:docMk/>
            <pc:sldMk cId="1665892353" sldId="337"/>
            <ac:picMk id="4" creationId="{A096F66D-B631-4ED3-B502-22AF7E8B71D0}"/>
          </ac:picMkLst>
        </pc:picChg>
      </pc:sldChg>
      <pc:sldChg chg="addSp delSp modSp add mod replId setBg">
        <pc:chgData name="FIONA" userId="S::fiona@pccegoa.onmicrosoft.com::0a8bcf74-72d4-4f22-9205-cff380917c56" providerId="AD" clId="Web-{2538A729-D3A9-43AF-B79B-E20A54E4343D}" dt="2021-09-08T04:44:24.178" v="115"/>
        <pc:sldMkLst>
          <pc:docMk/>
          <pc:sldMk cId="3260390049" sldId="338"/>
        </pc:sldMkLst>
        <pc:spChg chg="mod">
          <ac:chgData name="FIONA" userId="S::fiona@pccegoa.onmicrosoft.com::0a8bcf74-72d4-4f22-9205-cff380917c56" providerId="AD" clId="Web-{2538A729-D3A9-43AF-B79B-E20A54E4343D}" dt="2021-09-08T04:44:24.178" v="115"/>
          <ac:spMkLst>
            <pc:docMk/>
            <pc:sldMk cId="3260390049" sldId="338"/>
            <ac:spMk id="2" creationId="{00000000-0000-0000-0000-000000000000}"/>
          </ac:spMkLst>
        </pc:spChg>
        <pc:spChg chg="del mod">
          <ac:chgData name="FIONA" userId="S::fiona@pccegoa.onmicrosoft.com::0a8bcf74-72d4-4f22-9205-cff380917c56" providerId="AD" clId="Web-{2538A729-D3A9-43AF-B79B-E20A54E4343D}" dt="2021-09-08T04:28:05.972" v="6"/>
          <ac:spMkLst>
            <pc:docMk/>
            <pc:sldMk cId="3260390049" sldId="338"/>
            <ac:spMk id="3" creationId="{00000000-0000-0000-0000-000000000000}"/>
          </ac:spMkLst>
        </pc:spChg>
        <pc:spChg chg="add">
          <ac:chgData name="FIONA" userId="S::fiona@pccegoa.onmicrosoft.com::0a8bcf74-72d4-4f22-9205-cff380917c56" providerId="AD" clId="Web-{2538A729-D3A9-43AF-B79B-E20A54E4343D}" dt="2021-09-08T04:44:24.178" v="115"/>
          <ac:spMkLst>
            <pc:docMk/>
            <pc:sldMk cId="3260390049" sldId="338"/>
            <ac:spMk id="9" creationId="{A8384FB5-9ADC-4DDC-881B-597D56F5B15D}"/>
          </ac:spMkLst>
        </pc:spChg>
        <pc:spChg chg="add">
          <ac:chgData name="FIONA" userId="S::fiona@pccegoa.onmicrosoft.com::0a8bcf74-72d4-4f22-9205-cff380917c56" providerId="AD" clId="Web-{2538A729-D3A9-43AF-B79B-E20A54E4343D}" dt="2021-09-08T04:44:24.178" v="115"/>
          <ac:spMkLst>
            <pc:docMk/>
            <pc:sldMk cId="3260390049" sldId="338"/>
            <ac:spMk id="11" creationId="{91E5A9A7-95C6-4F4F-B00E-C82E07FE62EF}"/>
          </ac:spMkLst>
        </pc:spChg>
        <pc:spChg chg="add">
          <ac:chgData name="FIONA" userId="S::fiona@pccegoa.onmicrosoft.com::0a8bcf74-72d4-4f22-9205-cff380917c56" providerId="AD" clId="Web-{2538A729-D3A9-43AF-B79B-E20A54E4343D}" dt="2021-09-08T04:44:24.178" v="115"/>
          <ac:spMkLst>
            <pc:docMk/>
            <pc:sldMk cId="3260390049" sldId="338"/>
            <ac:spMk id="13" creationId="{D07DD2DE-F619-49DD-B5E7-03A290FF4ED1}"/>
          </ac:spMkLst>
        </pc:spChg>
        <pc:spChg chg="add">
          <ac:chgData name="FIONA" userId="S::fiona@pccegoa.onmicrosoft.com::0a8bcf74-72d4-4f22-9205-cff380917c56" providerId="AD" clId="Web-{2538A729-D3A9-43AF-B79B-E20A54E4343D}" dt="2021-09-08T04:44:24.178" v="115"/>
          <ac:spMkLst>
            <pc:docMk/>
            <pc:sldMk cId="3260390049" sldId="338"/>
            <ac:spMk id="15" creationId="{85149191-5F60-4A28-AAFF-039F96B0F3EC}"/>
          </ac:spMkLst>
        </pc:spChg>
        <pc:spChg chg="add">
          <ac:chgData name="FIONA" userId="S::fiona@pccegoa.onmicrosoft.com::0a8bcf74-72d4-4f22-9205-cff380917c56" providerId="AD" clId="Web-{2538A729-D3A9-43AF-B79B-E20A54E4343D}" dt="2021-09-08T04:44:24.178" v="115"/>
          <ac:spMkLst>
            <pc:docMk/>
            <pc:sldMk cId="3260390049" sldId="338"/>
            <ac:spMk id="17" creationId="{F8260ED5-17F7-4158-B241-D51DD4CF1B7E}"/>
          </ac:spMkLst>
        </pc:spChg>
        <pc:picChg chg="add mod ord">
          <ac:chgData name="FIONA" userId="S::fiona@pccegoa.onmicrosoft.com::0a8bcf74-72d4-4f22-9205-cff380917c56" providerId="AD" clId="Web-{2538A729-D3A9-43AF-B79B-E20A54E4343D}" dt="2021-09-08T04:44:24.178" v="115"/>
          <ac:picMkLst>
            <pc:docMk/>
            <pc:sldMk cId="3260390049" sldId="338"/>
            <ac:picMk id="4" creationId="{4377AF14-2320-4ED0-AF8B-B4A8530542AD}"/>
          </ac:picMkLst>
        </pc:picChg>
      </pc:sldChg>
      <pc:sldChg chg="addSp delSp modSp add mod replId setBg">
        <pc:chgData name="FIONA" userId="S::fiona@pccegoa.onmicrosoft.com::0a8bcf74-72d4-4f22-9205-cff380917c56" providerId="AD" clId="Web-{2538A729-D3A9-43AF-B79B-E20A54E4343D}" dt="2021-09-08T04:36:19.278" v="75"/>
        <pc:sldMkLst>
          <pc:docMk/>
          <pc:sldMk cId="3059622966" sldId="339"/>
        </pc:sldMkLst>
        <pc:spChg chg="mod">
          <ac:chgData name="FIONA" userId="S::fiona@pccegoa.onmicrosoft.com::0a8bcf74-72d4-4f22-9205-cff380917c56" providerId="AD" clId="Web-{2538A729-D3A9-43AF-B79B-E20A54E4343D}" dt="2021-09-08T04:36:19.278" v="75"/>
          <ac:spMkLst>
            <pc:docMk/>
            <pc:sldMk cId="3059622966" sldId="339"/>
            <ac:spMk id="2" creationId="{00000000-0000-0000-0000-000000000000}"/>
          </ac:spMkLst>
        </pc:spChg>
        <pc:spChg chg="del mod">
          <ac:chgData name="FIONA" userId="S::fiona@pccegoa.onmicrosoft.com::0a8bcf74-72d4-4f22-9205-cff380917c56" providerId="AD" clId="Web-{2538A729-D3A9-43AF-B79B-E20A54E4343D}" dt="2021-09-08T04:36:19.278" v="75"/>
          <ac:spMkLst>
            <pc:docMk/>
            <pc:sldMk cId="3059622966" sldId="339"/>
            <ac:spMk id="3" creationId="{00000000-0000-0000-0000-000000000000}"/>
          </ac:spMkLst>
        </pc:spChg>
        <pc:spChg chg="add">
          <ac:chgData name="FIONA" userId="S::fiona@pccegoa.onmicrosoft.com::0a8bcf74-72d4-4f22-9205-cff380917c56" providerId="AD" clId="Web-{2538A729-D3A9-43AF-B79B-E20A54E4343D}" dt="2021-09-08T04:36:19.278" v="75"/>
          <ac:spMkLst>
            <pc:docMk/>
            <pc:sldMk cId="3059622966" sldId="339"/>
            <ac:spMk id="9" creationId="{BACC6370-2D7E-4714-9D71-7542949D7D5D}"/>
          </ac:spMkLst>
        </pc:spChg>
        <pc:spChg chg="add">
          <ac:chgData name="FIONA" userId="S::fiona@pccegoa.onmicrosoft.com::0a8bcf74-72d4-4f22-9205-cff380917c56" providerId="AD" clId="Web-{2538A729-D3A9-43AF-B79B-E20A54E4343D}" dt="2021-09-08T04:36:19.278" v="75"/>
          <ac:spMkLst>
            <pc:docMk/>
            <pc:sldMk cId="3059622966" sldId="339"/>
            <ac:spMk id="11" creationId="{256B2C21-A230-48C0-8DF1-C46611373C44}"/>
          </ac:spMkLst>
        </pc:spChg>
        <pc:spChg chg="add">
          <ac:chgData name="FIONA" userId="S::fiona@pccegoa.onmicrosoft.com::0a8bcf74-72d4-4f22-9205-cff380917c56" providerId="AD" clId="Web-{2538A729-D3A9-43AF-B79B-E20A54E4343D}" dt="2021-09-08T04:36:19.278" v="75"/>
          <ac:spMkLst>
            <pc:docMk/>
            <pc:sldMk cId="3059622966" sldId="339"/>
            <ac:spMk id="13" creationId="{3847E18C-932D-4C95-AABA-FEC7C9499AD7}"/>
          </ac:spMkLst>
        </pc:spChg>
        <pc:spChg chg="add">
          <ac:chgData name="FIONA" userId="S::fiona@pccegoa.onmicrosoft.com::0a8bcf74-72d4-4f22-9205-cff380917c56" providerId="AD" clId="Web-{2538A729-D3A9-43AF-B79B-E20A54E4343D}" dt="2021-09-08T04:36:19.278" v="75"/>
          <ac:spMkLst>
            <pc:docMk/>
            <pc:sldMk cId="3059622966" sldId="339"/>
            <ac:spMk id="15" creationId="{3150CB11-0C61-439E-910F-5787759E72A0}"/>
          </ac:spMkLst>
        </pc:spChg>
        <pc:spChg chg="add">
          <ac:chgData name="FIONA" userId="S::fiona@pccegoa.onmicrosoft.com::0a8bcf74-72d4-4f22-9205-cff380917c56" providerId="AD" clId="Web-{2538A729-D3A9-43AF-B79B-E20A54E4343D}" dt="2021-09-08T04:36:19.278" v="75"/>
          <ac:spMkLst>
            <pc:docMk/>
            <pc:sldMk cId="3059622966" sldId="339"/>
            <ac:spMk id="17" creationId="{43F8A58B-5155-44CE-A5FF-7647B47D0A7A}"/>
          </ac:spMkLst>
        </pc:spChg>
        <pc:spChg chg="add">
          <ac:chgData name="FIONA" userId="S::fiona@pccegoa.onmicrosoft.com::0a8bcf74-72d4-4f22-9205-cff380917c56" providerId="AD" clId="Web-{2538A729-D3A9-43AF-B79B-E20A54E4343D}" dt="2021-09-08T04:36:19.278" v="75"/>
          <ac:spMkLst>
            <pc:docMk/>
            <pc:sldMk cId="3059622966" sldId="339"/>
            <ac:spMk id="19" creationId="{443F2ACA-E6D6-4028-82DD-F03C262D5DE6}"/>
          </ac:spMkLst>
        </pc:spChg>
        <pc:graphicFrameChg chg="add">
          <ac:chgData name="FIONA" userId="S::fiona@pccegoa.onmicrosoft.com::0a8bcf74-72d4-4f22-9205-cff380917c56" providerId="AD" clId="Web-{2538A729-D3A9-43AF-B79B-E20A54E4343D}" dt="2021-09-08T04:36:19.278" v="75"/>
          <ac:graphicFrameMkLst>
            <pc:docMk/>
            <pc:sldMk cId="3059622966" sldId="339"/>
            <ac:graphicFrameMk id="5" creationId="{38C04FD0-57C3-469F-8CCE-7AD7EE85B59F}"/>
          </ac:graphicFrameMkLst>
        </pc:graphicFrameChg>
      </pc:sldChg>
      <pc:sldChg chg="addSp delSp modSp add mod replId setBg">
        <pc:chgData name="FIONA" userId="S::fiona@pccegoa.onmicrosoft.com::0a8bcf74-72d4-4f22-9205-cff380917c56" providerId="AD" clId="Web-{2538A729-D3A9-43AF-B79B-E20A54E4343D}" dt="2021-09-08T04:32:44.837" v="55"/>
        <pc:sldMkLst>
          <pc:docMk/>
          <pc:sldMk cId="2432601460" sldId="340"/>
        </pc:sldMkLst>
        <pc:spChg chg="mod">
          <ac:chgData name="FIONA" userId="S::fiona@pccegoa.onmicrosoft.com::0a8bcf74-72d4-4f22-9205-cff380917c56" providerId="AD" clId="Web-{2538A729-D3A9-43AF-B79B-E20A54E4343D}" dt="2021-09-08T04:32:44.837" v="55"/>
          <ac:spMkLst>
            <pc:docMk/>
            <pc:sldMk cId="2432601460" sldId="340"/>
            <ac:spMk id="2" creationId="{00000000-0000-0000-0000-000000000000}"/>
          </ac:spMkLst>
        </pc:spChg>
        <pc:spChg chg="del mod">
          <ac:chgData name="FIONA" userId="S::fiona@pccegoa.onmicrosoft.com::0a8bcf74-72d4-4f22-9205-cff380917c56" providerId="AD" clId="Web-{2538A729-D3A9-43AF-B79B-E20A54E4343D}" dt="2021-09-08T04:32:32.946" v="54"/>
          <ac:spMkLst>
            <pc:docMk/>
            <pc:sldMk cId="2432601460" sldId="340"/>
            <ac:spMk id="3" creationId="{00000000-0000-0000-0000-000000000000}"/>
          </ac:spMkLst>
        </pc:spChg>
        <pc:spChg chg="add">
          <ac:chgData name="FIONA" userId="S::fiona@pccegoa.onmicrosoft.com::0a8bcf74-72d4-4f22-9205-cff380917c56" providerId="AD" clId="Web-{2538A729-D3A9-43AF-B79B-E20A54E4343D}" dt="2021-09-08T04:32:44.837" v="55"/>
          <ac:spMkLst>
            <pc:docMk/>
            <pc:sldMk cId="2432601460" sldId="340"/>
            <ac:spMk id="9" creationId="{A8384FB5-9ADC-4DDC-881B-597D56F5B15D}"/>
          </ac:spMkLst>
        </pc:spChg>
        <pc:spChg chg="add">
          <ac:chgData name="FIONA" userId="S::fiona@pccegoa.onmicrosoft.com::0a8bcf74-72d4-4f22-9205-cff380917c56" providerId="AD" clId="Web-{2538A729-D3A9-43AF-B79B-E20A54E4343D}" dt="2021-09-08T04:32:44.837" v="55"/>
          <ac:spMkLst>
            <pc:docMk/>
            <pc:sldMk cId="2432601460" sldId="340"/>
            <ac:spMk id="11" creationId="{91E5A9A7-95C6-4F4F-B00E-C82E07FE62EF}"/>
          </ac:spMkLst>
        </pc:spChg>
        <pc:spChg chg="add">
          <ac:chgData name="FIONA" userId="S::fiona@pccegoa.onmicrosoft.com::0a8bcf74-72d4-4f22-9205-cff380917c56" providerId="AD" clId="Web-{2538A729-D3A9-43AF-B79B-E20A54E4343D}" dt="2021-09-08T04:32:44.837" v="55"/>
          <ac:spMkLst>
            <pc:docMk/>
            <pc:sldMk cId="2432601460" sldId="340"/>
            <ac:spMk id="13" creationId="{D07DD2DE-F619-49DD-B5E7-03A290FF4ED1}"/>
          </ac:spMkLst>
        </pc:spChg>
        <pc:spChg chg="add">
          <ac:chgData name="FIONA" userId="S::fiona@pccegoa.onmicrosoft.com::0a8bcf74-72d4-4f22-9205-cff380917c56" providerId="AD" clId="Web-{2538A729-D3A9-43AF-B79B-E20A54E4343D}" dt="2021-09-08T04:32:44.837" v="55"/>
          <ac:spMkLst>
            <pc:docMk/>
            <pc:sldMk cId="2432601460" sldId="340"/>
            <ac:spMk id="15" creationId="{85149191-5F60-4A28-AAFF-039F96B0F3EC}"/>
          </ac:spMkLst>
        </pc:spChg>
        <pc:spChg chg="add">
          <ac:chgData name="FIONA" userId="S::fiona@pccegoa.onmicrosoft.com::0a8bcf74-72d4-4f22-9205-cff380917c56" providerId="AD" clId="Web-{2538A729-D3A9-43AF-B79B-E20A54E4343D}" dt="2021-09-08T04:32:44.837" v="55"/>
          <ac:spMkLst>
            <pc:docMk/>
            <pc:sldMk cId="2432601460" sldId="340"/>
            <ac:spMk id="17" creationId="{F8260ED5-17F7-4158-B241-D51DD4CF1B7E}"/>
          </ac:spMkLst>
        </pc:spChg>
        <pc:picChg chg="add mod ord">
          <ac:chgData name="FIONA" userId="S::fiona@pccegoa.onmicrosoft.com::0a8bcf74-72d4-4f22-9205-cff380917c56" providerId="AD" clId="Web-{2538A729-D3A9-43AF-B79B-E20A54E4343D}" dt="2021-09-08T04:32:44.837" v="55"/>
          <ac:picMkLst>
            <pc:docMk/>
            <pc:sldMk cId="2432601460" sldId="340"/>
            <ac:picMk id="4" creationId="{85744D76-3EBF-437F-BB70-B567525B1C49}"/>
          </ac:picMkLst>
        </pc:picChg>
      </pc:sldChg>
      <pc:sldChg chg="modSp add replId">
        <pc:chgData name="FIONA" userId="S::fiona@pccegoa.onmicrosoft.com::0a8bcf74-72d4-4f22-9205-cff380917c56" providerId="AD" clId="Web-{2538A729-D3A9-43AF-B79B-E20A54E4343D}" dt="2021-09-08T04:57:57.537" v="219" actId="20577"/>
        <pc:sldMkLst>
          <pc:docMk/>
          <pc:sldMk cId="586444501" sldId="341"/>
        </pc:sldMkLst>
        <pc:spChg chg="mod">
          <ac:chgData name="FIONA" userId="S::fiona@pccegoa.onmicrosoft.com::0a8bcf74-72d4-4f22-9205-cff380917c56" providerId="AD" clId="Web-{2538A729-D3A9-43AF-B79B-E20A54E4343D}" dt="2021-09-08T04:57:57.537" v="219" actId="20577"/>
          <ac:spMkLst>
            <pc:docMk/>
            <pc:sldMk cId="586444501" sldId="341"/>
            <ac:spMk id="3" creationId="{00000000-0000-0000-0000-000000000000}"/>
          </ac:spMkLst>
        </pc:spChg>
      </pc:sldChg>
      <pc:sldChg chg="modSp add replId">
        <pc:chgData name="FIONA" userId="S::fiona@pccegoa.onmicrosoft.com::0a8bcf74-72d4-4f22-9205-cff380917c56" providerId="AD" clId="Web-{2538A729-D3A9-43AF-B79B-E20A54E4343D}" dt="2021-09-08T04:49:05.152" v="128" actId="20577"/>
        <pc:sldMkLst>
          <pc:docMk/>
          <pc:sldMk cId="1457019302" sldId="342"/>
        </pc:sldMkLst>
        <pc:spChg chg="mod">
          <ac:chgData name="FIONA" userId="S::fiona@pccegoa.onmicrosoft.com::0a8bcf74-72d4-4f22-9205-cff380917c56" providerId="AD" clId="Web-{2538A729-D3A9-43AF-B79B-E20A54E4343D}" dt="2021-09-08T04:49:05.152" v="128" actId="20577"/>
          <ac:spMkLst>
            <pc:docMk/>
            <pc:sldMk cId="1457019302" sldId="342"/>
            <ac:spMk id="3" creationId="{00000000-0000-0000-0000-000000000000}"/>
          </ac:spMkLst>
        </pc:spChg>
      </pc:sldChg>
      <pc:sldChg chg="modSp add replId">
        <pc:chgData name="FIONA" userId="S::fiona@pccegoa.onmicrosoft.com::0a8bcf74-72d4-4f22-9205-cff380917c56" providerId="AD" clId="Web-{2538A729-D3A9-43AF-B79B-E20A54E4343D}" dt="2021-09-08T04:50:29.622" v="152" actId="20577"/>
        <pc:sldMkLst>
          <pc:docMk/>
          <pc:sldMk cId="1493545528" sldId="343"/>
        </pc:sldMkLst>
        <pc:spChg chg="mod">
          <ac:chgData name="FIONA" userId="S::fiona@pccegoa.onmicrosoft.com::0a8bcf74-72d4-4f22-9205-cff380917c56" providerId="AD" clId="Web-{2538A729-D3A9-43AF-B79B-E20A54E4343D}" dt="2021-09-08T04:50:17.294" v="149" actId="20577"/>
          <ac:spMkLst>
            <pc:docMk/>
            <pc:sldMk cId="1493545528" sldId="343"/>
            <ac:spMk id="2" creationId="{00000000-0000-0000-0000-000000000000}"/>
          </ac:spMkLst>
        </pc:spChg>
        <pc:spChg chg="mod">
          <ac:chgData name="FIONA" userId="S::fiona@pccegoa.onmicrosoft.com::0a8bcf74-72d4-4f22-9205-cff380917c56" providerId="AD" clId="Web-{2538A729-D3A9-43AF-B79B-E20A54E4343D}" dt="2021-09-08T04:50:29.622" v="152" actId="20577"/>
          <ac:spMkLst>
            <pc:docMk/>
            <pc:sldMk cId="1493545528" sldId="343"/>
            <ac:spMk id="3" creationId="{00000000-0000-0000-0000-000000000000}"/>
          </ac:spMkLst>
        </pc:spChg>
      </pc:sldChg>
      <pc:sldChg chg="modSp add replId">
        <pc:chgData name="FIONA" userId="S::fiona@pccegoa.onmicrosoft.com::0a8bcf74-72d4-4f22-9205-cff380917c56" providerId="AD" clId="Web-{2538A729-D3A9-43AF-B79B-E20A54E4343D}" dt="2021-09-08T04:50:53.482" v="157" actId="20577"/>
        <pc:sldMkLst>
          <pc:docMk/>
          <pc:sldMk cId="1359772519" sldId="344"/>
        </pc:sldMkLst>
        <pc:spChg chg="mod">
          <ac:chgData name="FIONA" userId="S::fiona@pccegoa.onmicrosoft.com::0a8bcf74-72d4-4f22-9205-cff380917c56" providerId="AD" clId="Web-{2538A729-D3A9-43AF-B79B-E20A54E4343D}" dt="2021-09-08T04:50:41.701" v="154" actId="20577"/>
          <ac:spMkLst>
            <pc:docMk/>
            <pc:sldMk cId="1359772519" sldId="344"/>
            <ac:spMk id="2" creationId="{00000000-0000-0000-0000-000000000000}"/>
          </ac:spMkLst>
        </pc:spChg>
        <pc:spChg chg="mod">
          <ac:chgData name="FIONA" userId="S::fiona@pccegoa.onmicrosoft.com::0a8bcf74-72d4-4f22-9205-cff380917c56" providerId="AD" clId="Web-{2538A729-D3A9-43AF-B79B-E20A54E4343D}" dt="2021-09-08T04:50:53.482" v="157" actId="20577"/>
          <ac:spMkLst>
            <pc:docMk/>
            <pc:sldMk cId="1359772519" sldId="344"/>
            <ac:spMk id="3" creationId="{00000000-0000-0000-0000-000000000000}"/>
          </ac:spMkLst>
        </pc:spChg>
      </pc:sldChg>
      <pc:sldChg chg="modSp add replId">
        <pc:chgData name="FIONA" userId="S::fiona@pccegoa.onmicrosoft.com::0a8bcf74-72d4-4f22-9205-cff380917c56" providerId="AD" clId="Web-{2538A729-D3A9-43AF-B79B-E20A54E4343D}" dt="2021-09-08T04:53:07.547" v="196" actId="20577"/>
        <pc:sldMkLst>
          <pc:docMk/>
          <pc:sldMk cId="1875239626" sldId="345"/>
        </pc:sldMkLst>
        <pc:spChg chg="mod">
          <ac:chgData name="FIONA" userId="S::fiona@pccegoa.onmicrosoft.com::0a8bcf74-72d4-4f22-9205-cff380917c56" providerId="AD" clId="Web-{2538A729-D3A9-43AF-B79B-E20A54E4343D}" dt="2021-09-08T04:53:07.547" v="196" actId="20577"/>
          <ac:spMkLst>
            <pc:docMk/>
            <pc:sldMk cId="1875239626" sldId="345"/>
            <ac:spMk id="2" creationId="{00000000-0000-0000-0000-000000000000}"/>
          </ac:spMkLst>
        </pc:spChg>
        <pc:spChg chg="mod">
          <ac:chgData name="FIONA" userId="S::fiona@pccegoa.onmicrosoft.com::0a8bcf74-72d4-4f22-9205-cff380917c56" providerId="AD" clId="Web-{2538A729-D3A9-43AF-B79B-E20A54E4343D}" dt="2021-09-08T04:52:32.859" v="183" actId="20577"/>
          <ac:spMkLst>
            <pc:docMk/>
            <pc:sldMk cId="1875239626" sldId="345"/>
            <ac:spMk id="3" creationId="{00000000-0000-0000-0000-000000000000}"/>
          </ac:spMkLst>
        </pc:spChg>
      </pc:sldChg>
      <pc:sldChg chg="modSp add replId">
        <pc:chgData name="FIONA" userId="S::fiona@pccegoa.onmicrosoft.com::0a8bcf74-72d4-4f22-9205-cff380917c56" providerId="AD" clId="Web-{2538A729-D3A9-43AF-B79B-E20A54E4343D}" dt="2021-09-08T04:53:13.016" v="197" actId="20577"/>
        <pc:sldMkLst>
          <pc:docMk/>
          <pc:sldMk cId="3456709040" sldId="346"/>
        </pc:sldMkLst>
        <pc:spChg chg="mod">
          <ac:chgData name="FIONA" userId="S::fiona@pccegoa.onmicrosoft.com::0a8bcf74-72d4-4f22-9205-cff380917c56" providerId="AD" clId="Web-{2538A729-D3A9-43AF-B79B-E20A54E4343D}" dt="2021-09-08T04:53:13.016" v="197" actId="20577"/>
          <ac:spMkLst>
            <pc:docMk/>
            <pc:sldMk cId="3456709040" sldId="346"/>
            <ac:spMk id="2" creationId="{00000000-0000-0000-0000-000000000000}"/>
          </ac:spMkLst>
        </pc:spChg>
        <pc:spChg chg="mod">
          <ac:chgData name="FIONA" userId="S::fiona@pccegoa.onmicrosoft.com::0a8bcf74-72d4-4f22-9205-cff380917c56" providerId="AD" clId="Web-{2538A729-D3A9-43AF-B79B-E20A54E4343D}" dt="2021-09-08T04:51:31.920" v="165" actId="20577"/>
          <ac:spMkLst>
            <pc:docMk/>
            <pc:sldMk cId="3456709040" sldId="346"/>
            <ac:spMk id="3" creationId="{00000000-0000-0000-0000-000000000000}"/>
          </ac:spMkLst>
        </pc:spChg>
      </pc:sldChg>
    </pc:docChg>
  </pc:docChgLst>
  <pc:docChgLst>
    <pc:chgData name="Savio Goes" userId="S::saviogoes@pccegoa.onmicrosoft.com::3d89bb11-4717-414c-805e-3fb6f9b69adc" providerId="AD" clId="Web-{440FF7FE-E76E-46AC-B09F-BBEC66A94B48}"/>
    <pc:docChg chg="modSld">
      <pc:chgData name="Savio Goes" userId="S::saviogoes@pccegoa.onmicrosoft.com::3d89bb11-4717-414c-805e-3fb6f9b69adc" providerId="AD" clId="Web-{440FF7FE-E76E-46AC-B09F-BBEC66A94B48}" dt="2021-10-31T10:50:45.047" v="3"/>
      <pc:docMkLst>
        <pc:docMk/>
      </pc:docMkLst>
      <pc:sldChg chg="delSp modSp">
        <pc:chgData name="Savio Goes" userId="S::saviogoes@pccegoa.onmicrosoft.com::3d89bb11-4717-414c-805e-3fb6f9b69adc" providerId="AD" clId="Web-{440FF7FE-E76E-46AC-B09F-BBEC66A94B48}" dt="2021-10-31T10:50:45.047" v="3"/>
        <pc:sldMkLst>
          <pc:docMk/>
          <pc:sldMk cId="0" sldId="256"/>
        </pc:sldMkLst>
        <pc:spChg chg="del mod">
          <ac:chgData name="Savio Goes" userId="S::saviogoes@pccegoa.onmicrosoft.com::3d89bb11-4717-414c-805e-3fb6f9b69adc" providerId="AD" clId="Web-{440FF7FE-E76E-46AC-B09F-BBEC66A94B48}" dt="2021-10-31T10:50:45.047" v="3"/>
          <ac:spMkLst>
            <pc:docMk/>
            <pc:sldMk cId="0" sldId="256"/>
            <ac:spMk id="4" creationId="{402CF396-A0B6-47B7-B80D-633DDF0B1B95}"/>
          </ac:spMkLst>
        </pc:spChg>
      </pc:sldChg>
    </pc:docChg>
  </pc:docChgLst>
  <pc:docChgLst>
    <pc:chgData name="Leander Pereira" userId="S::leanderpereira@pccegoa.onmicrosoft.com::a45aa6d8-5cfb-4c4d-beb3-935197e0b7ba" providerId="AD" clId="Web-{7B3A9E32-C049-4E67-8068-F24171C3984F}"/>
    <pc:docChg chg="modSld">
      <pc:chgData name="Leander Pereira" userId="S::leanderpereira@pccegoa.onmicrosoft.com::a45aa6d8-5cfb-4c4d-beb3-935197e0b7ba" providerId="AD" clId="Web-{7B3A9E32-C049-4E67-8068-F24171C3984F}" dt="2021-10-31T07:57:14.825" v="0" actId="1076"/>
      <pc:docMkLst>
        <pc:docMk/>
      </pc:docMkLst>
      <pc:sldChg chg="modSp">
        <pc:chgData name="Leander Pereira" userId="S::leanderpereira@pccegoa.onmicrosoft.com::a45aa6d8-5cfb-4c4d-beb3-935197e0b7ba" providerId="AD" clId="Web-{7B3A9E32-C049-4E67-8068-F24171C3984F}" dt="2021-10-31T07:57:14.825" v="0" actId="1076"/>
        <pc:sldMkLst>
          <pc:docMk/>
          <pc:sldMk cId="3491848443" sldId="324"/>
        </pc:sldMkLst>
        <pc:graphicFrameChg chg="mod">
          <ac:chgData name="Leander Pereira" userId="S::leanderpereira@pccegoa.onmicrosoft.com::a45aa6d8-5cfb-4c4d-beb3-935197e0b7ba" providerId="AD" clId="Web-{7B3A9E32-C049-4E67-8068-F24171C3984F}" dt="2021-10-31T07:57:14.825" v="0" actId="1076"/>
          <ac:graphicFrameMkLst>
            <pc:docMk/>
            <pc:sldMk cId="3491848443" sldId="324"/>
            <ac:graphicFrameMk id="5" creationId="{0F4E01E0-625E-4D06-87D4-72AE4B3BD882}"/>
          </ac:graphicFrameMkLst>
        </pc:graphicFrameChg>
      </pc:sldChg>
    </pc:docChg>
  </pc:docChgLst>
  <pc:docChgLst>
    <pc:chgData name="Spoorti Bhat" userId="S::spoortibhat@pccegoa.onmicrosoft.com::e8844373-e263-45da-b888-e22e162a1cb5" providerId="AD" clId="Web-{7A8952F1-005C-4F87-A1FD-1628DE0F52EF}"/>
    <pc:docChg chg="modSld">
      <pc:chgData name="Spoorti Bhat" userId="S::spoortibhat@pccegoa.onmicrosoft.com::e8844373-e263-45da-b888-e22e162a1cb5" providerId="AD" clId="Web-{7A8952F1-005C-4F87-A1FD-1628DE0F52EF}" dt="2021-10-02T05:07:51.030" v="0" actId="1076"/>
      <pc:docMkLst>
        <pc:docMk/>
      </pc:docMkLst>
      <pc:sldChg chg="modSp">
        <pc:chgData name="Spoorti Bhat" userId="S::spoortibhat@pccegoa.onmicrosoft.com::e8844373-e263-45da-b888-e22e162a1cb5" providerId="AD" clId="Web-{7A8952F1-005C-4F87-A1FD-1628DE0F52EF}" dt="2021-10-02T05:07:51.030" v="0" actId="1076"/>
        <pc:sldMkLst>
          <pc:docMk/>
          <pc:sldMk cId="0" sldId="256"/>
        </pc:sldMkLst>
        <pc:picChg chg="mod">
          <ac:chgData name="Spoorti Bhat" userId="S::spoortibhat@pccegoa.onmicrosoft.com::e8844373-e263-45da-b888-e22e162a1cb5" providerId="AD" clId="Web-{7A8952F1-005C-4F87-A1FD-1628DE0F52EF}" dt="2021-10-02T05:07:51.030" v="0" actId="1076"/>
          <ac:picMkLst>
            <pc:docMk/>
            <pc:sldMk cId="0" sldId="256"/>
            <ac:picMk id="5" creationId="{174359FC-6C2D-42B0-9FEE-C2C25912F687}"/>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22A2394-29D8-4C04-8E99-FC460ED79885}"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8273958E-A171-4046-98DE-5FEB84D30B79}">
      <dgm:prSet/>
      <dgm:spPr/>
      <dgm:t>
        <a:bodyPr/>
        <a:lstStyle/>
        <a:p>
          <a:r>
            <a:rPr lang="en-US"/>
            <a:t>History of the Web</a:t>
          </a:r>
        </a:p>
      </dgm:t>
    </dgm:pt>
    <dgm:pt modelId="{E2692D57-7106-4C2F-9234-AABA83B556FC}" type="parTrans" cxnId="{048B520B-485E-48CD-B51B-44FED713C884}">
      <dgm:prSet/>
      <dgm:spPr/>
      <dgm:t>
        <a:bodyPr/>
        <a:lstStyle/>
        <a:p>
          <a:endParaRPr lang="en-US"/>
        </a:p>
      </dgm:t>
    </dgm:pt>
    <dgm:pt modelId="{5532A46F-C93D-48BC-B5AC-B1FB852A701C}" type="sibTrans" cxnId="{048B520B-485E-48CD-B51B-44FED713C884}">
      <dgm:prSet/>
      <dgm:spPr/>
      <dgm:t>
        <a:bodyPr/>
        <a:lstStyle/>
        <a:p>
          <a:endParaRPr lang="en-US"/>
        </a:p>
      </dgm:t>
    </dgm:pt>
    <dgm:pt modelId="{0FDEFEE1-77BF-43D7-8457-02901B92C8C0}">
      <dgm:prSet/>
      <dgm:spPr/>
      <dgm:t>
        <a:bodyPr/>
        <a:lstStyle/>
        <a:p>
          <a:r>
            <a:rPr lang="en-US"/>
            <a:t>Understanding Web System Architecture</a:t>
          </a:r>
        </a:p>
      </dgm:t>
    </dgm:pt>
    <dgm:pt modelId="{B90245BB-1B94-4F29-9D82-010E3D1FDBF3}" type="parTrans" cxnId="{3ACD8E0A-9B20-4A31-9F8A-8DB41ADDA7B4}">
      <dgm:prSet/>
      <dgm:spPr/>
      <dgm:t>
        <a:bodyPr/>
        <a:lstStyle/>
        <a:p>
          <a:endParaRPr lang="en-US"/>
        </a:p>
      </dgm:t>
    </dgm:pt>
    <dgm:pt modelId="{B3A22D42-93A4-4910-A3A4-A1C90771B097}" type="sibTrans" cxnId="{3ACD8E0A-9B20-4A31-9F8A-8DB41ADDA7B4}">
      <dgm:prSet/>
      <dgm:spPr/>
      <dgm:t>
        <a:bodyPr/>
        <a:lstStyle/>
        <a:p>
          <a:endParaRPr lang="en-US"/>
        </a:p>
      </dgm:t>
    </dgm:pt>
    <dgm:pt modelId="{27195E20-06E2-445D-B8C3-16258108512F}">
      <dgm:prSet/>
      <dgm:spPr/>
      <dgm:t>
        <a:bodyPr/>
        <a:lstStyle/>
        <a:p>
          <a:r>
            <a:rPr lang="en-US"/>
            <a:t>Understanding 3-Tier Web Architecture</a:t>
          </a:r>
        </a:p>
      </dgm:t>
    </dgm:pt>
    <dgm:pt modelId="{4BE75EBD-84DA-4418-ABB6-17DEEDE671B1}" type="parTrans" cxnId="{1A709D0F-8063-4F10-B948-4581056403D0}">
      <dgm:prSet/>
      <dgm:spPr/>
      <dgm:t>
        <a:bodyPr/>
        <a:lstStyle/>
        <a:p>
          <a:endParaRPr lang="en-US"/>
        </a:p>
      </dgm:t>
    </dgm:pt>
    <dgm:pt modelId="{E99667AA-706F-401D-84F2-4D6CE6EA02B8}" type="sibTrans" cxnId="{1A709D0F-8063-4F10-B948-4581056403D0}">
      <dgm:prSet/>
      <dgm:spPr/>
      <dgm:t>
        <a:bodyPr/>
        <a:lstStyle/>
        <a:p>
          <a:endParaRPr lang="en-US"/>
        </a:p>
      </dgm:t>
    </dgm:pt>
    <dgm:pt modelId="{6995D5CB-D33C-41B9-81EB-A3B9580AE36E}">
      <dgm:prSet/>
      <dgm:spPr/>
      <dgm:t>
        <a:bodyPr/>
        <a:lstStyle/>
        <a:p>
          <a:r>
            <a:rPr lang="en-US"/>
            <a:t>Web browsers</a:t>
          </a:r>
        </a:p>
      </dgm:t>
    </dgm:pt>
    <dgm:pt modelId="{23D22AC8-1C53-458D-A9B3-7CBFC0086C59}" type="parTrans" cxnId="{2C86866E-C5D2-4B6E-9F24-EB7BEDB5ED59}">
      <dgm:prSet/>
      <dgm:spPr/>
      <dgm:t>
        <a:bodyPr/>
        <a:lstStyle/>
        <a:p>
          <a:endParaRPr lang="en-US"/>
        </a:p>
      </dgm:t>
    </dgm:pt>
    <dgm:pt modelId="{0192136B-A212-4033-8FEE-12CD4147D04F}" type="sibTrans" cxnId="{2C86866E-C5D2-4B6E-9F24-EB7BEDB5ED59}">
      <dgm:prSet/>
      <dgm:spPr/>
      <dgm:t>
        <a:bodyPr/>
        <a:lstStyle/>
        <a:p>
          <a:endParaRPr lang="en-US"/>
        </a:p>
      </dgm:t>
    </dgm:pt>
    <dgm:pt modelId="{0C43C9CD-009F-4A32-84EA-6B0195A2C8AD}">
      <dgm:prSet/>
      <dgm:spPr/>
      <dgm:t>
        <a:bodyPr/>
        <a:lstStyle/>
        <a:p>
          <a:r>
            <a:rPr lang="en-US"/>
            <a:t>Overview of HTTP</a:t>
          </a:r>
        </a:p>
      </dgm:t>
    </dgm:pt>
    <dgm:pt modelId="{22ED3B4F-7969-4217-99C1-BE60367A6585}" type="parTrans" cxnId="{611FA9C3-1298-40BD-A9EB-4DDDB9AC3398}">
      <dgm:prSet/>
      <dgm:spPr/>
      <dgm:t>
        <a:bodyPr/>
        <a:lstStyle/>
        <a:p>
          <a:endParaRPr lang="en-US"/>
        </a:p>
      </dgm:t>
    </dgm:pt>
    <dgm:pt modelId="{A48CCAB2-0819-442B-A193-CBF904F6788C}" type="sibTrans" cxnId="{611FA9C3-1298-40BD-A9EB-4DDDB9AC3398}">
      <dgm:prSet/>
      <dgm:spPr/>
      <dgm:t>
        <a:bodyPr/>
        <a:lstStyle/>
        <a:p>
          <a:endParaRPr lang="en-US"/>
        </a:p>
      </dgm:t>
    </dgm:pt>
    <dgm:pt modelId="{0C113FD9-7862-44CA-A126-8FFD4553862A}">
      <dgm:prSet/>
      <dgm:spPr/>
      <dgm:t>
        <a:bodyPr/>
        <a:lstStyle/>
        <a:p>
          <a:r>
            <a:rPr lang="en-US"/>
            <a:t>Exploring Web technologies</a:t>
          </a:r>
        </a:p>
      </dgm:t>
    </dgm:pt>
    <dgm:pt modelId="{8245A826-CD37-4A3A-A7EF-F8E9218ED734}" type="parTrans" cxnId="{5019ED09-A294-4D2A-9BE7-35287942EFCE}">
      <dgm:prSet/>
      <dgm:spPr/>
      <dgm:t>
        <a:bodyPr/>
        <a:lstStyle/>
        <a:p>
          <a:endParaRPr lang="en-US"/>
        </a:p>
      </dgm:t>
    </dgm:pt>
    <dgm:pt modelId="{8E8EE878-DD5C-4950-9D5F-BACCAD26A928}" type="sibTrans" cxnId="{5019ED09-A294-4D2A-9BE7-35287942EFCE}">
      <dgm:prSet/>
      <dgm:spPr/>
      <dgm:t>
        <a:bodyPr/>
        <a:lstStyle/>
        <a:p>
          <a:endParaRPr lang="en-US"/>
        </a:p>
      </dgm:t>
    </dgm:pt>
    <dgm:pt modelId="{E416E098-9A75-44A6-A587-AEBE6DA8F191}">
      <dgm:prSet/>
      <dgm:spPr/>
      <dgm:t>
        <a:bodyPr/>
        <a:lstStyle/>
        <a:p>
          <a:r>
            <a:rPr lang="en-US"/>
            <a:t>Using Cookies to Remember User Information</a:t>
          </a:r>
        </a:p>
      </dgm:t>
    </dgm:pt>
    <dgm:pt modelId="{41D7DB1D-D3CD-47B5-BEFD-71A160AC497D}" type="parTrans" cxnId="{1DE8DC3B-4667-4BF3-A6E0-E0BC4865408B}">
      <dgm:prSet/>
      <dgm:spPr/>
      <dgm:t>
        <a:bodyPr/>
        <a:lstStyle/>
        <a:p>
          <a:endParaRPr lang="en-US"/>
        </a:p>
      </dgm:t>
    </dgm:pt>
    <dgm:pt modelId="{D2E70B91-352E-4D38-9C5A-1DCFE8AD41CA}" type="sibTrans" cxnId="{1DE8DC3B-4667-4BF3-A6E0-E0BC4865408B}">
      <dgm:prSet/>
      <dgm:spPr/>
      <dgm:t>
        <a:bodyPr/>
        <a:lstStyle/>
        <a:p>
          <a:endParaRPr lang="en-US"/>
        </a:p>
      </dgm:t>
    </dgm:pt>
    <dgm:pt modelId="{A3D8AA53-8B60-4038-97D6-3B8601E7D93E}" type="pres">
      <dgm:prSet presAssocID="{F22A2394-29D8-4C04-8E99-FC460ED79885}" presName="linear" presStyleCnt="0">
        <dgm:presLayoutVars>
          <dgm:animLvl val="lvl"/>
          <dgm:resizeHandles val="exact"/>
        </dgm:presLayoutVars>
      </dgm:prSet>
      <dgm:spPr/>
      <dgm:t>
        <a:bodyPr/>
        <a:lstStyle/>
        <a:p>
          <a:endParaRPr lang="en-IN"/>
        </a:p>
      </dgm:t>
    </dgm:pt>
    <dgm:pt modelId="{7A128E44-4E3D-4737-B20F-3DC5F07367CD}" type="pres">
      <dgm:prSet presAssocID="{8273958E-A171-4046-98DE-5FEB84D30B79}" presName="parentText" presStyleLbl="node1" presStyleIdx="0" presStyleCnt="7">
        <dgm:presLayoutVars>
          <dgm:chMax val="0"/>
          <dgm:bulletEnabled val="1"/>
        </dgm:presLayoutVars>
      </dgm:prSet>
      <dgm:spPr/>
      <dgm:t>
        <a:bodyPr/>
        <a:lstStyle/>
        <a:p>
          <a:endParaRPr lang="en-IN"/>
        </a:p>
      </dgm:t>
    </dgm:pt>
    <dgm:pt modelId="{0A1D6663-B8BD-4841-AB87-DC1C601AE04F}" type="pres">
      <dgm:prSet presAssocID="{5532A46F-C93D-48BC-B5AC-B1FB852A701C}" presName="spacer" presStyleCnt="0"/>
      <dgm:spPr/>
    </dgm:pt>
    <dgm:pt modelId="{BDDEAF86-80E2-43E9-A55C-2114211C0B83}" type="pres">
      <dgm:prSet presAssocID="{0FDEFEE1-77BF-43D7-8457-02901B92C8C0}" presName="parentText" presStyleLbl="node1" presStyleIdx="1" presStyleCnt="7">
        <dgm:presLayoutVars>
          <dgm:chMax val="0"/>
          <dgm:bulletEnabled val="1"/>
        </dgm:presLayoutVars>
      </dgm:prSet>
      <dgm:spPr/>
      <dgm:t>
        <a:bodyPr/>
        <a:lstStyle/>
        <a:p>
          <a:endParaRPr lang="en-IN"/>
        </a:p>
      </dgm:t>
    </dgm:pt>
    <dgm:pt modelId="{9B46B505-C87D-4CD3-82DD-186383E30CF4}" type="pres">
      <dgm:prSet presAssocID="{B3A22D42-93A4-4910-A3A4-A1C90771B097}" presName="spacer" presStyleCnt="0"/>
      <dgm:spPr/>
    </dgm:pt>
    <dgm:pt modelId="{AFBA6F7E-CAC9-4F98-898D-DCED7F2E125B}" type="pres">
      <dgm:prSet presAssocID="{27195E20-06E2-445D-B8C3-16258108512F}" presName="parentText" presStyleLbl="node1" presStyleIdx="2" presStyleCnt="7">
        <dgm:presLayoutVars>
          <dgm:chMax val="0"/>
          <dgm:bulletEnabled val="1"/>
        </dgm:presLayoutVars>
      </dgm:prSet>
      <dgm:spPr/>
      <dgm:t>
        <a:bodyPr/>
        <a:lstStyle/>
        <a:p>
          <a:endParaRPr lang="en-IN"/>
        </a:p>
      </dgm:t>
    </dgm:pt>
    <dgm:pt modelId="{F4C356C7-9AF7-4F54-8A60-40FA02795571}" type="pres">
      <dgm:prSet presAssocID="{E99667AA-706F-401D-84F2-4D6CE6EA02B8}" presName="spacer" presStyleCnt="0"/>
      <dgm:spPr/>
    </dgm:pt>
    <dgm:pt modelId="{4F7DACEE-3359-42A7-934D-4A5A2019AD6D}" type="pres">
      <dgm:prSet presAssocID="{6995D5CB-D33C-41B9-81EB-A3B9580AE36E}" presName="parentText" presStyleLbl="node1" presStyleIdx="3" presStyleCnt="7">
        <dgm:presLayoutVars>
          <dgm:chMax val="0"/>
          <dgm:bulletEnabled val="1"/>
        </dgm:presLayoutVars>
      </dgm:prSet>
      <dgm:spPr/>
      <dgm:t>
        <a:bodyPr/>
        <a:lstStyle/>
        <a:p>
          <a:endParaRPr lang="en-IN"/>
        </a:p>
      </dgm:t>
    </dgm:pt>
    <dgm:pt modelId="{EDCD348F-A43D-4DD4-A9B7-10D3D2024455}" type="pres">
      <dgm:prSet presAssocID="{0192136B-A212-4033-8FEE-12CD4147D04F}" presName="spacer" presStyleCnt="0"/>
      <dgm:spPr/>
    </dgm:pt>
    <dgm:pt modelId="{B73DD796-E7ED-43A9-B0FA-A216A7AF5357}" type="pres">
      <dgm:prSet presAssocID="{0C43C9CD-009F-4A32-84EA-6B0195A2C8AD}" presName="parentText" presStyleLbl="node1" presStyleIdx="4" presStyleCnt="7">
        <dgm:presLayoutVars>
          <dgm:chMax val="0"/>
          <dgm:bulletEnabled val="1"/>
        </dgm:presLayoutVars>
      </dgm:prSet>
      <dgm:spPr/>
      <dgm:t>
        <a:bodyPr/>
        <a:lstStyle/>
        <a:p>
          <a:endParaRPr lang="en-IN"/>
        </a:p>
      </dgm:t>
    </dgm:pt>
    <dgm:pt modelId="{4658FC6D-BF01-4550-BE27-F0C8C4FDFFB9}" type="pres">
      <dgm:prSet presAssocID="{A48CCAB2-0819-442B-A193-CBF904F6788C}" presName="spacer" presStyleCnt="0"/>
      <dgm:spPr/>
    </dgm:pt>
    <dgm:pt modelId="{D62E7D4B-219A-4CD8-AFED-8DF8E495F98C}" type="pres">
      <dgm:prSet presAssocID="{0C113FD9-7862-44CA-A126-8FFD4553862A}" presName="parentText" presStyleLbl="node1" presStyleIdx="5" presStyleCnt="7">
        <dgm:presLayoutVars>
          <dgm:chMax val="0"/>
          <dgm:bulletEnabled val="1"/>
        </dgm:presLayoutVars>
      </dgm:prSet>
      <dgm:spPr/>
      <dgm:t>
        <a:bodyPr/>
        <a:lstStyle/>
        <a:p>
          <a:endParaRPr lang="en-IN"/>
        </a:p>
      </dgm:t>
    </dgm:pt>
    <dgm:pt modelId="{58FA0D69-1AB3-47FC-AEE4-F7C4F60CCC84}" type="pres">
      <dgm:prSet presAssocID="{8E8EE878-DD5C-4950-9D5F-BACCAD26A928}" presName="spacer" presStyleCnt="0"/>
      <dgm:spPr/>
    </dgm:pt>
    <dgm:pt modelId="{E7FD10F0-59BE-4EAB-BB1B-ACC9E28C5B6C}" type="pres">
      <dgm:prSet presAssocID="{E416E098-9A75-44A6-A587-AEBE6DA8F191}" presName="parentText" presStyleLbl="node1" presStyleIdx="6" presStyleCnt="7">
        <dgm:presLayoutVars>
          <dgm:chMax val="0"/>
          <dgm:bulletEnabled val="1"/>
        </dgm:presLayoutVars>
      </dgm:prSet>
      <dgm:spPr/>
      <dgm:t>
        <a:bodyPr/>
        <a:lstStyle/>
        <a:p>
          <a:endParaRPr lang="en-IN"/>
        </a:p>
      </dgm:t>
    </dgm:pt>
  </dgm:ptLst>
  <dgm:cxnLst>
    <dgm:cxn modelId="{97101D2C-C204-4767-9C5F-DE323EA7E22D}" type="presOf" srcId="{27195E20-06E2-445D-B8C3-16258108512F}" destId="{AFBA6F7E-CAC9-4F98-898D-DCED7F2E125B}" srcOrd="0" destOrd="0" presId="urn:microsoft.com/office/officeart/2005/8/layout/vList2"/>
    <dgm:cxn modelId="{5DC1DE4B-648D-4BF4-AD06-0D4EED72F731}" type="presOf" srcId="{0C43C9CD-009F-4A32-84EA-6B0195A2C8AD}" destId="{B73DD796-E7ED-43A9-B0FA-A216A7AF5357}" srcOrd="0" destOrd="0" presId="urn:microsoft.com/office/officeart/2005/8/layout/vList2"/>
    <dgm:cxn modelId="{1DE8DC3B-4667-4BF3-A6E0-E0BC4865408B}" srcId="{F22A2394-29D8-4C04-8E99-FC460ED79885}" destId="{E416E098-9A75-44A6-A587-AEBE6DA8F191}" srcOrd="6" destOrd="0" parTransId="{41D7DB1D-D3CD-47B5-BEFD-71A160AC497D}" sibTransId="{D2E70B91-352E-4D38-9C5A-1DCFE8AD41CA}"/>
    <dgm:cxn modelId="{61D384A9-D02B-4DD9-A3EF-F22EC74EC251}" type="presOf" srcId="{8273958E-A171-4046-98DE-5FEB84D30B79}" destId="{7A128E44-4E3D-4737-B20F-3DC5F07367CD}" srcOrd="0" destOrd="0" presId="urn:microsoft.com/office/officeart/2005/8/layout/vList2"/>
    <dgm:cxn modelId="{BFE7AA0F-D7BB-403C-90C0-5253A63B5810}" type="presOf" srcId="{0FDEFEE1-77BF-43D7-8457-02901B92C8C0}" destId="{BDDEAF86-80E2-43E9-A55C-2114211C0B83}" srcOrd="0" destOrd="0" presId="urn:microsoft.com/office/officeart/2005/8/layout/vList2"/>
    <dgm:cxn modelId="{611FA9C3-1298-40BD-A9EB-4DDDB9AC3398}" srcId="{F22A2394-29D8-4C04-8E99-FC460ED79885}" destId="{0C43C9CD-009F-4A32-84EA-6B0195A2C8AD}" srcOrd="4" destOrd="0" parTransId="{22ED3B4F-7969-4217-99C1-BE60367A6585}" sibTransId="{A48CCAB2-0819-442B-A193-CBF904F6788C}"/>
    <dgm:cxn modelId="{2C86866E-C5D2-4B6E-9F24-EB7BEDB5ED59}" srcId="{F22A2394-29D8-4C04-8E99-FC460ED79885}" destId="{6995D5CB-D33C-41B9-81EB-A3B9580AE36E}" srcOrd="3" destOrd="0" parTransId="{23D22AC8-1C53-458D-A9B3-7CBFC0086C59}" sibTransId="{0192136B-A212-4033-8FEE-12CD4147D04F}"/>
    <dgm:cxn modelId="{5019ED09-A294-4D2A-9BE7-35287942EFCE}" srcId="{F22A2394-29D8-4C04-8E99-FC460ED79885}" destId="{0C113FD9-7862-44CA-A126-8FFD4553862A}" srcOrd="5" destOrd="0" parTransId="{8245A826-CD37-4A3A-A7EF-F8E9218ED734}" sibTransId="{8E8EE878-DD5C-4950-9D5F-BACCAD26A928}"/>
    <dgm:cxn modelId="{1A709D0F-8063-4F10-B948-4581056403D0}" srcId="{F22A2394-29D8-4C04-8E99-FC460ED79885}" destId="{27195E20-06E2-445D-B8C3-16258108512F}" srcOrd="2" destOrd="0" parTransId="{4BE75EBD-84DA-4418-ABB6-17DEEDE671B1}" sibTransId="{E99667AA-706F-401D-84F2-4D6CE6EA02B8}"/>
    <dgm:cxn modelId="{048B520B-485E-48CD-B51B-44FED713C884}" srcId="{F22A2394-29D8-4C04-8E99-FC460ED79885}" destId="{8273958E-A171-4046-98DE-5FEB84D30B79}" srcOrd="0" destOrd="0" parTransId="{E2692D57-7106-4C2F-9234-AABA83B556FC}" sibTransId="{5532A46F-C93D-48BC-B5AC-B1FB852A701C}"/>
    <dgm:cxn modelId="{07B5815C-9FF3-4751-A72A-F8EDBB507E69}" type="presOf" srcId="{0C113FD9-7862-44CA-A126-8FFD4553862A}" destId="{D62E7D4B-219A-4CD8-AFED-8DF8E495F98C}" srcOrd="0" destOrd="0" presId="urn:microsoft.com/office/officeart/2005/8/layout/vList2"/>
    <dgm:cxn modelId="{00595642-9098-444E-B53B-01CE122D8DFC}" type="presOf" srcId="{6995D5CB-D33C-41B9-81EB-A3B9580AE36E}" destId="{4F7DACEE-3359-42A7-934D-4A5A2019AD6D}" srcOrd="0" destOrd="0" presId="urn:microsoft.com/office/officeart/2005/8/layout/vList2"/>
    <dgm:cxn modelId="{5282DC35-795E-48D4-BFAF-F6B7F685FC39}" type="presOf" srcId="{E416E098-9A75-44A6-A587-AEBE6DA8F191}" destId="{E7FD10F0-59BE-4EAB-BB1B-ACC9E28C5B6C}" srcOrd="0" destOrd="0" presId="urn:microsoft.com/office/officeart/2005/8/layout/vList2"/>
    <dgm:cxn modelId="{6800532E-062D-417D-9937-8EB59230CB81}" type="presOf" srcId="{F22A2394-29D8-4C04-8E99-FC460ED79885}" destId="{A3D8AA53-8B60-4038-97D6-3B8601E7D93E}" srcOrd="0" destOrd="0" presId="urn:microsoft.com/office/officeart/2005/8/layout/vList2"/>
    <dgm:cxn modelId="{3ACD8E0A-9B20-4A31-9F8A-8DB41ADDA7B4}" srcId="{F22A2394-29D8-4C04-8E99-FC460ED79885}" destId="{0FDEFEE1-77BF-43D7-8457-02901B92C8C0}" srcOrd="1" destOrd="0" parTransId="{B90245BB-1B94-4F29-9D82-010E3D1FDBF3}" sibTransId="{B3A22D42-93A4-4910-A3A4-A1C90771B097}"/>
    <dgm:cxn modelId="{D8587CD8-6053-4EC4-9005-DF493817FE39}" type="presParOf" srcId="{A3D8AA53-8B60-4038-97D6-3B8601E7D93E}" destId="{7A128E44-4E3D-4737-B20F-3DC5F07367CD}" srcOrd="0" destOrd="0" presId="urn:microsoft.com/office/officeart/2005/8/layout/vList2"/>
    <dgm:cxn modelId="{114C7E8D-4E9C-4ACA-9228-07941C166DD7}" type="presParOf" srcId="{A3D8AA53-8B60-4038-97D6-3B8601E7D93E}" destId="{0A1D6663-B8BD-4841-AB87-DC1C601AE04F}" srcOrd="1" destOrd="0" presId="urn:microsoft.com/office/officeart/2005/8/layout/vList2"/>
    <dgm:cxn modelId="{EB85DB7C-B082-4E7B-8A4C-22FF9ABF1A6A}" type="presParOf" srcId="{A3D8AA53-8B60-4038-97D6-3B8601E7D93E}" destId="{BDDEAF86-80E2-43E9-A55C-2114211C0B83}" srcOrd="2" destOrd="0" presId="urn:microsoft.com/office/officeart/2005/8/layout/vList2"/>
    <dgm:cxn modelId="{33B18988-331B-4E6A-9F41-DDBAE232DF7B}" type="presParOf" srcId="{A3D8AA53-8B60-4038-97D6-3B8601E7D93E}" destId="{9B46B505-C87D-4CD3-82DD-186383E30CF4}" srcOrd="3" destOrd="0" presId="urn:microsoft.com/office/officeart/2005/8/layout/vList2"/>
    <dgm:cxn modelId="{161E4980-2C2B-4CDB-94BF-0D76250A4C62}" type="presParOf" srcId="{A3D8AA53-8B60-4038-97D6-3B8601E7D93E}" destId="{AFBA6F7E-CAC9-4F98-898D-DCED7F2E125B}" srcOrd="4" destOrd="0" presId="urn:microsoft.com/office/officeart/2005/8/layout/vList2"/>
    <dgm:cxn modelId="{DC8DDF42-5178-41BF-A683-D798FF6A8687}" type="presParOf" srcId="{A3D8AA53-8B60-4038-97D6-3B8601E7D93E}" destId="{F4C356C7-9AF7-4F54-8A60-40FA02795571}" srcOrd="5" destOrd="0" presId="urn:microsoft.com/office/officeart/2005/8/layout/vList2"/>
    <dgm:cxn modelId="{2AAF2067-1E9B-4D8E-AE65-1A1E47CDC059}" type="presParOf" srcId="{A3D8AA53-8B60-4038-97D6-3B8601E7D93E}" destId="{4F7DACEE-3359-42A7-934D-4A5A2019AD6D}" srcOrd="6" destOrd="0" presId="urn:microsoft.com/office/officeart/2005/8/layout/vList2"/>
    <dgm:cxn modelId="{DD59CEF2-A846-4159-85FF-9D765BDBBD3A}" type="presParOf" srcId="{A3D8AA53-8B60-4038-97D6-3B8601E7D93E}" destId="{EDCD348F-A43D-4DD4-A9B7-10D3D2024455}" srcOrd="7" destOrd="0" presId="urn:microsoft.com/office/officeart/2005/8/layout/vList2"/>
    <dgm:cxn modelId="{5EF3685D-7885-4FC2-A4C0-B05EE11E6DCD}" type="presParOf" srcId="{A3D8AA53-8B60-4038-97D6-3B8601E7D93E}" destId="{B73DD796-E7ED-43A9-B0FA-A216A7AF5357}" srcOrd="8" destOrd="0" presId="urn:microsoft.com/office/officeart/2005/8/layout/vList2"/>
    <dgm:cxn modelId="{331C0C0B-49DA-4EB0-B109-08E7C41966FD}" type="presParOf" srcId="{A3D8AA53-8B60-4038-97D6-3B8601E7D93E}" destId="{4658FC6D-BF01-4550-BE27-F0C8C4FDFFB9}" srcOrd="9" destOrd="0" presId="urn:microsoft.com/office/officeart/2005/8/layout/vList2"/>
    <dgm:cxn modelId="{A0AD89D0-4E6B-4A7B-8D01-0A444056E841}" type="presParOf" srcId="{A3D8AA53-8B60-4038-97D6-3B8601E7D93E}" destId="{D62E7D4B-219A-4CD8-AFED-8DF8E495F98C}" srcOrd="10" destOrd="0" presId="urn:microsoft.com/office/officeart/2005/8/layout/vList2"/>
    <dgm:cxn modelId="{007EDDEE-77C5-45DE-8C49-FE18B9BF35A8}" type="presParOf" srcId="{A3D8AA53-8B60-4038-97D6-3B8601E7D93E}" destId="{58FA0D69-1AB3-47FC-AEE4-F7C4F60CCC84}" srcOrd="11" destOrd="0" presId="urn:microsoft.com/office/officeart/2005/8/layout/vList2"/>
    <dgm:cxn modelId="{B0399FBA-BA20-44CC-BB0B-3F0F76F92494}" type="presParOf" srcId="{A3D8AA53-8B60-4038-97D6-3B8601E7D93E}" destId="{E7FD10F0-59BE-4EAB-BB1B-ACC9E28C5B6C}"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A99EA9F-C343-40DE-94F6-AFAF0988E7C8}"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8C1C8419-AD74-42B0-A083-BA6C5A60FC85}">
      <dgm:prSet/>
      <dgm:spPr/>
      <dgm:t>
        <a:bodyPr/>
        <a:lstStyle/>
        <a:p>
          <a:r>
            <a:rPr lang="en-US" b="1"/>
            <a:t>Disadvantages:</a:t>
          </a:r>
          <a:endParaRPr lang="en-US"/>
        </a:p>
      </dgm:t>
    </dgm:pt>
    <dgm:pt modelId="{7FAA3426-458F-4AB9-AB36-FD1F65800B82}" type="parTrans" cxnId="{39CFDD52-7071-495B-A18F-91D102D24370}">
      <dgm:prSet/>
      <dgm:spPr/>
      <dgm:t>
        <a:bodyPr/>
        <a:lstStyle/>
        <a:p>
          <a:endParaRPr lang="en-US"/>
        </a:p>
      </dgm:t>
    </dgm:pt>
    <dgm:pt modelId="{56068D83-598B-4BBA-99C7-E6DBF4E9DDAF}" type="sibTrans" cxnId="{39CFDD52-7071-495B-A18F-91D102D24370}">
      <dgm:prSet/>
      <dgm:spPr/>
      <dgm:t>
        <a:bodyPr/>
        <a:lstStyle/>
        <a:p>
          <a:endParaRPr lang="en-US"/>
        </a:p>
      </dgm:t>
    </dgm:pt>
    <dgm:pt modelId="{19A973DB-93A0-4338-BEEA-C72F1A9798EE}">
      <dgm:prSet/>
      <dgm:spPr/>
      <dgm:t>
        <a:bodyPr/>
        <a:lstStyle/>
        <a:p>
          <a:r>
            <a:rPr lang="en-US"/>
            <a:t>It </a:t>
          </a:r>
          <a:r>
            <a:rPr lang="en-US" b="1"/>
            <a:t>reduces system performance</a:t>
          </a:r>
          <a:r>
            <a:rPr lang="en-US"/>
            <a:t>. Without a hierarchical structure, the businesses could go directly to the database to get the data, but now they have to go through the middle tier.</a:t>
          </a:r>
        </a:p>
      </dgm:t>
    </dgm:pt>
    <dgm:pt modelId="{83DF4E9A-44CF-4FA2-9E5E-CB64933C623F}" type="parTrans" cxnId="{2F445F42-0F6D-43FA-A32E-39647B0B25F0}">
      <dgm:prSet/>
      <dgm:spPr/>
      <dgm:t>
        <a:bodyPr/>
        <a:lstStyle/>
        <a:p>
          <a:endParaRPr lang="en-US"/>
        </a:p>
      </dgm:t>
    </dgm:pt>
    <dgm:pt modelId="{6DA72970-791D-4161-8BA7-5FD2043C0A37}" type="sibTrans" cxnId="{2F445F42-0F6D-43FA-A32E-39647B0B25F0}">
      <dgm:prSet/>
      <dgm:spPr/>
      <dgm:t>
        <a:bodyPr/>
        <a:lstStyle/>
        <a:p>
          <a:endParaRPr lang="en-US"/>
        </a:p>
      </dgm:t>
    </dgm:pt>
    <dgm:pt modelId="{053B35EF-76A9-4B18-ACF5-F68C3C0B23C7}">
      <dgm:prSet/>
      <dgm:spPr/>
      <dgm:t>
        <a:bodyPr/>
        <a:lstStyle/>
        <a:p>
          <a:r>
            <a:rPr lang="en-US"/>
            <a:t>The 3-tier architecture sometimes results in </a:t>
          </a:r>
          <a:r>
            <a:rPr lang="en-US" b="1"/>
            <a:t>cascading changes</a:t>
          </a:r>
          <a:r>
            <a:rPr lang="en-US"/>
            <a:t>, especially happens in the top-down direction. If you need to add a feature in the presentation layer, you may need to add code in both the business logic layer and the data access layer to ensure that the design is layered.</a:t>
          </a:r>
        </a:p>
      </dgm:t>
    </dgm:pt>
    <dgm:pt modelId="{D91F3A92-5DC2-4BD6-B4DF-8A32BA683792}" type="parTrans" cxnId="{5E9C9775-348C-4DD6-A762-EA60544BF59D}">
      <dgm:prSet/>
      <dgm:spPr/>
      <dgm:t>
        <a:bodyPr/>
        <a:lstStyle/>
        <a:p>
          <a:endParaRPr lang="en-US"/>
        </a:p>
      </dgm:t>
    </dgm:pt>
    <dgm:pt modelId="{835B0339-767B-44E9-94B7-A634A5D695EB}" type="sibTrans" cxnId="{5E9C9775-348C-4DD6-A762-EA60544BF59D}">
      <dgm:prSet/>
      <dgm:spPr/>
      <dgm:t>
        <a:bodyPr/>
        <a:lstStyle/>
        <a:p>
          <a:endParaRPr lang="en-US"/>
        </a:p>
      </dgm:t>
    </dgm:pt>
    <dgm:pt modelId="{A17EB6D3-BD0A-46E7-9606-599CB7873BB5}" type="pres">
      <dgm:prSet presAssocID="{1A99EA9F-C343-40DE-94F6-AFAF0988E7C8}" presName="vert0" presStyleCnt="0">
        <dgm:presLayoutVars>
          <dgm:dir/>
          <dgm:animOne val="branch"/>
          <dgm:animLvl val="lvl"/>
        </dgm:presLayoutVars>
      </dgm:prSet>
      <dgm:spPr/>
      <dgm:t>
        <a:bodyPr/>
        <a:lstStyle/>
        <a:p>
          <a:endParaRPr lang="en-IN"/>
        </a:p>
      </dgm:t>
    </dgm:pt>
    <dgm:pt modelId="{C91812A2-EA0A-4750-BA33-C4C6C800F96E}" type="pres">
      <dgm:prSet presAssocID="{8C1C8419-AD74-42B0-A083-BA6C5A60FC85}" presName="thickLine" presStyleLbl="alignNode1" presStyleIdx="0" presStyleCnt="3"/>
      <dgm:spPr/>
    </dgm:pt>
    <dgm:pt modelId="{8C7EBAC3-1F5F-4BEC-8636-2E88EAA48F6E}" type="pres">
      <dgm:prSet presAssocID="{8C1C8419-AD74-42B0-A083-BA6C5A60FC85}" presName="horz1" presStyleCnt="0"/>
      <dgm:spPr/>
    </dgm:pt>
    <dgm:pt modelId="{7C204940-E5FF-495C-A4BF-E167E1C6C672}" type="pres">
      <dgm:prSet presAssocID="{8C1C8419-AD74-42B0-A083-BA6C5A60FC85}" presName="tx1" presStyleLbl="revTx" presStyleIdx="0" presStyleCnt="3"/>
      <dgm:spPr/>
      <dgm:t>
        <a:bodyPr/>
        <a:lstStyle/>
        <a:p>
          <a:endParaRPr lang="en-IN"/>
        </a:p>
      </dgm:t>
    </dgm:pt>
    <dgm:pt modelId="{A112F7D0-FD21-43BF-A74F-9FA9B7FCA53E}" type="pres">
      <dgm:prSet presAssocID="{8C1C8419-AD74-42B0-A083-BA6C5A60FC85}" presName="vert1" presStyleCnt="0"/>
      <dgm:spPr/>
    </dgm:pt>
    <dgm:pt modelId="{A21EA46A-7FC1-45B3-AACD-3B717FA840BE}" type="pres">
      <dgm:prSet presAssocID="{19A973DB-93A0-4338-BEEA-C72F1A9798EE}" presName="thickLine" presStyleLbl="alignNode1" presStyleIdx="1" presStyleCnt="3"/>
      <dgm:spPr/>
    </dgm:pt>
    <dgm:pt modelId="{DBBE68EB-A333-4BCB-8A5B-D241CA0A6335}" type="pres">
      <dgm:prSet presAssocID="{19A973DB-93A0-4338-BEEA-C72F1A9798EE}" presName="horz1" presStyleCnt="0"/>
      <dgm:spPr/>
    </dgm:pt>
    <dgm:pt modelId="{F379B95A-0317-4809-A8E3-24884698517F}" type="pres">
      <dgm:prSet presAssocID="{19A973DB-93A0-4338-BEEA-C72F1A9798EE}" presName="tx1" presStyleLbl="revTx" presStyleIdx="1" presStyleCnt="3"/>
      <dgm:spPr/>
      <dgm:t>
        <a:bodyPr/>
        <a:lstStyle/>
        <a:p>
          <a:endParaRPr lang="en-IN"/>
        </a:p>
      </dgm:t>
    </dgm:pt>
    <dgm:pt modelId="{A5018AB9-54C6-426D-8C97-85ED95155518}" type="pres">
      <dgm:prSet presAssocID="{19A973DB-93A0-4338-BEEA-C72F1A9798EE}" presName="vert1" presStyleCnt="0"/>
      <dgm:spPr/>
    </dgm:pt>
    <dgm:pt modelId="{6BB2859F-5BC9-4126-94D0-472DE7A7CED1}" type="pres">
      <dgm:prSet presAssocID="{053B35EF-76A9-4B18-ACF5-F68C3C0B23C7}" presName="thickLine" presStyleLbl="alignNode1" presStyleIdx="2" presStyleCnt="3"/>
      <dgm:spPr/>
    </dgm:pt>
    <dgm:pt modelId="{71F1E6A6-4454-4813-92FA-05DD187BD351}" type="pres">
      <dgm:prSet presAssocID="{053B35EF-76A9-4B18-ACF5-F68C3C0B23C7}" presName="horz1" presStyleCnt="0"/>
      <dgm:spPr/>
    </dgm:pt>
    <dgm:pt modelId="{E30A4699-E2AB-4DDB-B1A8-77D63E95F687}" type="pres">
      <dgm:prSet presAssocID="{053B35EF-76A9-4B18-ACF5-F68C3C0B23C7}" presName="tx1" presStyleLbl="revTx" presStyleIdx="2" presStyleCnt="3"/>
      <dgm:spPr/>
      <dgm:t>
        <a:bodyPr/>
        <a:lstStyle/>
        <a:p>
          <a:endParaRPr lang="en-IN"/>
        </a:p>
      </dgm:t>
    </dgm:pt>
    <dgm:pt modelId="{CF1D6FA6-0AF1-4B91-9453-817F39A1E729}" type="pres">
      <dgm:prSet presAssocID="{053B35EF-76A9-4B18-ACF5-F68C3C0B23C7}" presName="vert1" presStyleCnt="0"/>
      <dgm:spPr/>
    </dgm:pt>
  </dgm:ptLst>
  <dgm:cxnLst>
    <dgm:cxn modelId="{DE8425FE-968F-41D6-9B47-4AD03C8B3C66}" type="presOf" srcId="{8C1C8419-AD74-42B0-A083-BA6C5A60FC85}" destId="{7C204940-E5FF-495C-A4BF-E167E1C6C672}" srcOrd="0" destOrd="0" presId="urn:microsoft.com/office/officeart/2008/layout/LinedList"/>
    <dgm:cxn modelId="{39CFDD52-7071-495B-A18F-91D102D24370}" srcId="{1A99EA9F-C343-40DE-94F6-AFAF0988E7C8}" destId="{8C1C8419-AD74-42B0-A083-BA6C5A60FC85}" srcOrd="0" destOrd="0" parTransId="{7FAA3426-458F-4AB9-AB36-FD1F65800B82}" sibTransId="{56068D83-598B-4BBA-99C7-E6DBF4E9DDAF}"/>
    <dgm:cxn modelId="{9F43FAF1-D20F-4999-9EA7-8501D7322485}" type="presOf" srcId="{19A973DB-93A0-4338-BEEA-C72F1A9798EE}" destId="{F379B95A-0317-4809-A8E3-24884698517F}" srcOrd="0" destOrd="0" presId="urn:microsoft.com/office/officeart/2008/layout/LinedList"/>
    <dgm:cxn modelId="{2F445F42-0F6D-43FA-A32E-39647B0B25F0}" srcId="{1A99EA9F-C343-40DE-94F6-AFAF0988E7C8}" destId="{19A973DB-93A0-4338-BEEA-C72F1A9798EE}" srcOrd="1" destOrd="0" parTransId="{83DF4E9A-44CF-4FA2-9E5E-CB64933C623F}" sibTransId="{6DA72970-791D-4161-8BA7-5FD2043C0A37}"/>
    <dgm:cxn modelId="{5E9C9775-348C-4DD6-A762-EA60544BF59D}" srcId="{1A99EA9F-C343-40DE-94F6-AFAF0988E7C8}" destId="{053B35EF-76A9-4B18-ACF5-F68C3C0B23C7}" srcOrd="2" destOrd="0" parTransId="{D91F3A92-5DC2-4BD6-B4DF-8A32BA683792}" sibTransId="{835B0339-767B-44E9-94B7-A634A5D695EB}"/>
    <dgm:cxn modelId="{9BBD557E-73A8-4903-A736-BF095D339348}" type="presOf" srcId="{053B35EF-76A9-4B18-ACF5-F68C3C0B23C7}" destId="{E30A4699-E2AB-4DDB-B1A8-77D63E95F687}" srcOrd="0" destOrd="0" presId="urn:microsoft.com/office/officeart/2008/layout/LinedList"/>
    <dgm:cxn modelId="{DE1A5EAD-DC9B-453C-B23D-C2866261EA62}" type="presOf" srcId="{1A99EA9F-C343-40DE-94F6-AFAF0988E7C8}" destId="{A17EB6D3-BD0A-46E7-9606-599CB7873BB5}" srcOrd="0" destOrd="0" presId="urn:microsoft.com/office/officeart/2008/layout/LinedList"/>
    <dgm:cxn modelId="{522854CE-D405-4E9A-93DA-42527AD9E6EB}" type="presParOf" srcId="{A17EB6D3-BD0A-46E7-9606-599CB7873BB5}" destId="{C91812A2-EA0A-4750-BA33-C4C6C800F96E}" srcOrd="0" destOrd="0" presId="urn:microsoft.com/office/officeart/2008/layout/LinedList"/>
    <dgm:cxn modelId="{2A03F9A0-DB5E-4862-9557-67AEF9B98AFB}" type="presParOf" srcId="{A17EB6D3-BD0A-46E7-9606-599CB7873BB5}" destId="{8C7EBAC3-1F5F-4BEC-8636-2E88EAA48F6E}" srcOrd="1" destOrd="0" presId="urn:microsoft.com/office/officeart/2008/layout/LinedList"/>
    <dgm:cxn modelId="{E914AE89-7F47-4F39-B571-447D95375644}" type="presParOf" srcId="{8C7EBAC3-1F5F-4BEC-8636-2E88EAA48F6E}" destId="{7C204940-E5FF-495C-A4BF-E167E1C6C672}" srcOrd="0" destOrd="0" presId="urn:microsoft.com/office/officeart/2008/layout/LinedList"/>
    <dgm:cxn modelId="{653DFF90-24D1-4E12-BE93-778A086F16BC}" type="presParOf" srcId="{8C7EBAC3-1F5F-4BEC-8636-2E88EAA48F6E}" destId="{A112F7D0-FD21-43BF-A74F-9FA9B7FCA53E}" srcOrd="1" destOrd="0" presId="urn:microsoft.com/office/officeart/2008/layout/LinedList"/>
    <dgm:cxn modelId="{B9687134-C628-4406-8668-73A056F0D170}" type="presParOf" srcId="{A17EB6D3-BD0A-46E7-9606-599CB7873BB5}" destId="{A21EA46A-7FC1-45B3-AACD-3B717FA840BE}" srcOrd="2" destOrd="0" presId="urn:microsoft.com/office/officeart/2008/layout/LinedList"/>
    <dgm:cxn modelId="{5A0733B0-A89C-48F5-845B-624DBC0FA2E3}" type="presParOf" srcId="{A17EB6D3-BD0A-46E7-9606-599CB7873BB5}" destId="{DBBE68EB-A333-4BCB-8A5B-D241CA0A6335}" srcOrd="3" destOrd="0" presId="urn:microsoft.com/office/officeart/2008/layout/LinedList"/>
    <dgm:cxn modelId="{A43CE58A-F5C2-4C44-A00F-AF0D311BABF9}" type="presParOf" srcId="{DBBE68EB-A333-4BCB-8A5B-D241CA0A6335}" destId="{F379B95A-0317-4809-A8E3-24884698517F}" srcOrd="0" destOrd="0" presId="urn:microsoft.com/office/officeart/2008/layout/LinedList"/>
    <dgm:cxn modelId="{08B8526D-607F-40A7-8964-E589DE4BAC44}" type="presParOf" srcId="{DBBE68EB-A333-4BCB-8A5B-D241CA0A6335}" destId="{A5018AB9-54C6-426D-8C97-85ED95155518}" srcOrd="1" destOrd="0" presId="urn:microsoft.com/office/officeart/2008/layout/LinedList"/>
    <dgm:cxn modelId="{B1AEA2F2-EA1D-4550-A74B-2EB1A54D947F}" type="presParOf" srcId="{A17EB6D3-BD0A-46E7-9606-599CB7873BB5}" destId="{6BB2859F-5BC9-4126-94D0-472DE7A7CED1}" srcOrd="4" destOrd="0" presId="urn:microsoft.com/office/officeart/2008/layout/LinedList"/>
    <dgm:cxn modelId="{13C3513D-8BA3-4314-8458-2D3D0863EE8F}" type="presParOf" srcId="{A17EB6D3-BD0A-46E7-9606-599CB7873BB5}" destId="{71F1E6A6-4454-4813-92FA-05DD187BD351}" srcOrd="5" destOrd="0" presId="urn:microsoft.com/office/officeart/2008/layout/LinedList"/>
    <dgm:cxn modelId="{467194C9-FF55-4E48-9218-77826EDEDA2E}" type="presParOf" srcId="{71F1E6A6-4454-4813-92FA-05DD187BD351}" destId="{E30A4699-E2AB-4DDB-B1A8-77D63E95F687}" srcOrd="0" destOrd="0" presId="urn:microsoft.com/office/officeart/2008/layout/LinedList"/>
    <dgm:cxn modelId="{605EECE7-37D9-4EFF-98B5-16962102788D}" type="presParOf" srcId="{71F1E6A6-4454-4813-92FA-05DD187BD351}" destId="{CF1D6FA6-0AF1-4B91-9453-817F39A1E729}"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AECF3A1-A525-40E4-ADCB-887F7FE1806F}"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A462E2E8-BEB7-424B-BB54-1837C56D806B}">
      <dgm:prSet/>
      <dgm:spPr/>
      <dgm:t>
        <a:bodyPr/>
        <a:lstStyle/>
        <a:p>
          <a:r>
            <a:rPr lang="en-GB"/>
            <a:t>Software that allows access and navigate the  WWW</a:t>
          </a:r>
          <a:endParaRPr lang="en-US"/>
        </a:p>
      </dgm:t>
    </dgm:pt>
    <dgm:pt modelId="{A04F90FA-2B05-43BC-8DA7-6D20F47B5B40}" type="parTrans" cxnId="{C6EF6288-FC47-4A31-B7E7-73FF8C50FF9F}">
      <dgm:prSet/>
      <dgm:spPr/>
      <dgm:t>
        <a:bodyPr/>
        <a:lstStyle/>
        <a:p>
          <a:endParaRPr lang="en-US"/>
        </a:p>
      </dgm:t>
    </dgm:pt>
    <dgm:pt modelId="{2D54FF7D-BB1B-43CB-9B7B-28B537317CCF}" type="sibTrans" cxnId="{C6EF6288-FC47-4A31-B7E7-73FF8C50FF9F}">
      <dgm:prSet/>
      <dgm:spPr/>
      <dgm:t>
        <a:bodyPr/>
        <a:lstStyle/>
        <a:p>
          <a:endParaRPr lang="en-US"/>
        </a:p>
      </dgm:t>
    </dgm:pt>
    <dgm:pt modelId="{699F96FC-4169-42D5-AD7A-D24DAC3DA989}">
      <dgm:prSet/>
      <dgm:spPr/>
      <dgm:t>
        <a:bodyPr/>
        <a:lstStyle/>
        <a:p>
          <a:r>
            <a:rPr lang="en-GB"/>
            <a:t>2 types browsers: 1.graphical(mozilla,explorer,chrome exchange audio,video,text,images) </a:t>
          </a:r>
          <a:endParaRPr lang="en-US"/>
        </a:p>
      </dgm:t>
    </dgm:pt>
    <dgm:pt modelId="{319235AE-F73B-42D5-BF7B-8929C8013207}" type="parTrans" cxnId="{BBEF61CB-8F41-4E44-AEC2-B4E6C96BFB01}">
      <dgm:prSet/>
      <dgm:spPr/>
      <dgm:t>
        <a:bodyPr/>
        <a:lstStyle/>
        <a:p>
          <a:endParaRPr lang="en-US"/>
        </a:p>
      </dgm:t>
    </dgm:pt>
    <dgm:pt modelId="{CE33FF3F-2A04-4A1E-A076-A4F8E77557EA}" type="sibTrans" cxnId="{BBEF61CB-8F41-4E44-AEC2-B4E6C96BFB01}">
      <dgm:prSet/>
      <dgm:spPr/>
      <dgm:t>
        <a:bodyPr/>
        <a:lstStyle/>
        <a:p>
          <a:endParaRPr lang="en-US"/>
        </a:p>
      </dgm:t>
    </dgm:pt>
    <dgm:pt modelId="{1A4981EE-B73E-48FE-8E3F-FDD3F93B8E06}">
      <dgm:prSet/>
      <dgm:spPr/>
      <dgm:t>
        <a:bodyPr/>
        <a:lstStyle/>
        <a:p>
          <a:r>
            <a:rPr lang="en-GB"/>
            <a:t>2.text(lynx)</a:t>
          </a:r>
          <a:endParaRPr lang="en-US"/>
        </a:p>
      </dgm:t>
    </dgm:pt>
    <dgm:pt modelId="{04EE47E3-E9EC-4B90-9199-867FF1584B06}" type="parTrans" cxnId="{893AFC0F-FABE-414D-82A4-7B8FF41D3C8F}">
      <dgm:prSet/>
      <dgm:spPr/>
      <dgm:t>
        <a:bodyPr/>
        <a:lstStyle/>
        <a:p>
          <a:endParaRPr lang="en-US"/>
        </a:p>
      </dgm:t>
    </dgm:pt>
    <dgm:pt modelId="{EFF7479D-52BD-41F6-ADAA-B420DCA74281}" type="sibTrans" cxnId="{893AFC0F-FABE-414D-82A4-7B8FF41D3C8F}">
      <dgm:prSet/>
      <dgm:spPr/>
      <dgm:t>
        <a:bodyPr/>
        <a:lstStyle/>
        <a:p>
          <a:endParaRPr lang="en-US"/>
        </a:p>
      </dgm:t>
    </dgm:pt>
    <dgm:pt modelId="{1684C159-4287-4F3B-A5E6-563161CCBA47}" type="pres">
      <dgm:prSet presAssocID="{7AECF3A1-A525-40E4-ADCB-887F7FE1806F}" presName="linear" presStyleCnt="0">
        <dgm:presLayoutVars>
          <dgm:animLvl val="lvl"/>
          <dgm:resizeHandles val="exact"/>
        </dgm:presLayoutVars>
      </dgm:prSet>
      <dgm:spPr/>
      <dgm:t>
        <a:bodyPr/>
        <a:lstStyle/>
        <a:p>
          <a:endParaRPr lang="en-IN"/>
        </a:p>
      </dgm:t>
    </dgm:pt>
    <dgm:pt modelId="{10364BD8-C6F0-449B-AB28-13ACDD6138A3}" type="pres">
      <dgm:prSet presAssocID="{A462E2E8-BEB7-424B-BB54-1837C56D806B}" presName="parentText" presStyleLbl="node1" presStyleIdx="0" presStyleCnt="3">
        <dgm:presLayoutVars>
          <dgm:chMax val="0"/>
          <dgm:bulletEnabled val="1"/>
        </dgm:presLayoutVars>
      </dgm:prSet>
      <dgm:spPr/>
      <dgm:t>
        <a:bodyPr/>
        <a:lstStyle/>
        <a:p>
          <a:endParaRPr lang="en-IN"/>
        </a:p>
      </dgm:t>
    </dgm:pt>
    <dgm:pt modelId="{E4367366-FB4B-4873-BBC8-83DB60FE4B53}" type="pres">
      <dgm:prSet presAssocID="{2D54FF7D-BB1B-43CB-9B7B-28B537317CCF}" presName="spacer" presStyleCnt="0"/>
      <dgm:spPr/>
    </dgm:pt>
    <dgm:pt modelId="{A21FF543-93CF-4D49-B341-205DA8B3362E}" type="pres">
      <dgm:prSet presAssocID="{699F96FC-4169-42D5-AD7A-D24DAC3DA989}" presName="parentText" presStyleLbl="node1" presStyleIdx="1" presStyleCnt="3">
        <dgm:presLayoutVars>
          <dgm:chMax val="0"/>
          <dgm:bulletEnabled val="1"/>
        </dgm:presLayoutVars>
      </dgm:prSet>
      <dgm:spPr/>
      <dgm:t>
        <a:bodyPr/>
        <a:lstStyle/>
        <a:p>
          <a:endParaRPr lang="en-IN"/>
        </a:p>
      </dgm:t>
    </dgm:pt>
    <dgm:pt modelId="{3156F622-414A-412D-AE93-4578130F0ED2}" type="pres">
      <dgm:prSet presAssocID="{CE33FF3F-2A04-4A1E-A076-A4F8E77557EA}" presName="spacer" presStyleCnt="0"/>
      <dgm:spPr/>
    </dgm:pt>
    <dgm:pt modelId="{E861BFF3-7DAD-4A70-819B-AD83110B77E2}" type="pres">
      <dgm:prSet presAssocID="{1A4981EE-B73E-48FE-8E3F-FDD3F93B8E06}" presName="parentText" presStyleLbl="node1" presStyleIdx="2" presStyleCnt="3">
        <dgm:presLayoutVars>
          <dgm:chMax val="0"/>
          <dgm:bulletEnabled val="1"/>
        </dgm:presLayoutVars>
      </dgm:prSet>
      <dgm:spPr/>
      <dgm:t>
        <a:bodyPr/>
        <a:lstStyle/>
        <a:p>
          <a:endParaRPr lang="en-IN"/>
        </a:p>
      </dgm:t>
    </dgm:pt>
  </dgm:ptLst>
  <dgm:cxnLst>
    <dgm:cxn modelId="{4712B0AC-231F-4171-866E-710C002A6087}" type="presOf" srcId="{A462E2E8-BEB7-424B-BB54-1837C56D806B}" destId="{10364BD8-C6F0-449B-AB28-13ACDD6138A3}" srcOrd="0" destOrd="0" presId="urn:microsoft.com/office/officeart/2005/8/layout/vList2"/>
    <dgm:cxn modelId="{BBEF61CB-8F41-4E44-AEC2-B4E6C96BFB01}" srcId="{7AECF3A1-A525-40E4-ADCB-887F7FE1806F}" destId="{699F96FC-4169-42D5-AD7A-D24DAC3DA989}" srcOrd="1" destOrd="0" parTransId="{319235AE-F73B-42D5-BF7B-8929C8013207}" sibTransId="{CE33FF3F-2A04-4A1E-A076-A4F8E77557EA}"/>
    <dgm:cxn modelId="{37E5EB64-764A-4970-8177-A25251EAC57F}" type="presOf" srcId="{699F96FC-4169-42D5-AD7A-D24DAC3DA989}" destId="{A21FF543-93CF-4D49-B341-205DA8B3362E}" srcOrd="0" destOrd="0" presId="urn:microsoft.com/office/officeart/2005/8/layout/vList2"/>
    <dgm:cxn modelId="{C6EF6288-FC47-4A31-B7E7-73FF8C50FF9F}" srcId="{7AECF3A1-A525-40E4-ADCB-887F7FE1806F}" destId="{A462E2E8-BEB7-424B-BB54-1837C56D806B}" srcOrd="0" destOrd="0" parTransId="{A04F90FA-2B05-43BC-8DA7-6D20F47B5B40}" sibTransId="{2D54FF7D-BB1B-43CB-9B7B-28B537317CCF}"/>
    <dgm:cxn modelId="{893AFC0F-FABE-414D-82A4-7B8FF41D3C8F}" srcId="{7AECF3A1-A525-40E4-ADCB-887F7FE1806F}" destId="{1A4981EE-B73E-48FE-8E3F-FDD3F93B8E06}" srcOrd="2" destOrd="0" parTransId="{04EE47E3-E9EC-4B90-9199-867FF1584B06}" sibTransId="{EFF7479D-52BD-41F6-ADAA-B420DCA74281}"/>
    <dgm:cxn modelId="{5C477A05-6F25-4BE6-8CD5-0D0815AD11A2}" type="presOf" srcId="{1A4981EE-B73E-48FE-8E3F-FDD3F93B8E06}" destId="{E861BFF3-7DAD-4A70-819B-AD83110B77E2}" srcOrd="0" destOrd="0" presId="urn:microsoft.com/office/officeart/2005/8/layout/vList2"/>
    <dgm:cxn modelId="{934CA6BF-E6E1-447B-9C2D-D18A1FD806CF}" type="presOf" srcId="{7AECF3A1-A525-40E4-ADCB-887F7FE1806F}" destId="{1684C159-4287-4F3B-A5E6-563161CCBA47}" srcOrd="0" destOrd="0" presId="urn:microsoft.com/office/officeart/2005/8/layout/vList2"/>
    <dgm:cxn modelId="{C78FBC35-A551-4216-B73A-C2C2F7B7C995}" type="presParOf" srcId="{1684C159-4287-4F3B-A5E6-563161CCBA47}" destId="{10364BD8-C6F0-449B-AB28-13ACDD6138A3}" srcOrd="0" destOrd="0" presId="urn:microsoft.com/office/officeart/2005/8/layout/vList2"/>
    <dgm:cxn modelId="{6ACC70EB-261B-4151-BD15-CFA7F405C0C4}" type="presParOf" srcId="{1684C159-4287-4F3B-A5E6-563161CCBA47}" destId="{E4367366-FB4B-4873-BBC8-83DB60FE4B53}" srcOrd="1" destOrd="0" presId="urn:microsoft.com/office/officeart/2005/8/layout/vList2"/>
    <dgm:cxn modelId="{EB1A0180-1F52-47D1-9BD2-9BA26EF58974}" type="presParOf" srcId="{1684C159-4287-4F3B-A5E6-563161CCBA47}" destId="{A21FF543-93CF-4D49-B341-205DA8B3362E}" srcOrd="2" destOrd="0" presId="urn:microsoft.com/office/officeart/2005/8/layout/vList2"/>
    <dgm:cxn modelId="{045092DB-E54C-463D-A4D7-916BD990F912}" type="presParOf" srcId="{1684C159-4287-4F3B-A5E6-563161CCBA47}" destId="{3156F622-414A-412D-AE93-4578130F0ED2}" srcOrd="3" destOrd="0" presId="urn:microsoft.com/office/officeart/2005/8/layout/vList2"/>
    <dgm:cxn modelId="{A24F09C2-964D-4E16-89F2-FF7644B59606}" type="presParOf" srcId="{1684C159-4287-4F3B-A5E6-563161CCBA47}" destId="{E861BFF3-7DAD-4A70-819B-AD83110B77E2}"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82979062-E9A9-4D4F-B1DD-B93EDF90ED9B}"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94FD77DE-C81A-4EAA-9FBB-842C70CD7B21}">
      <dgm:prSet/>
      <dgm:spPr/>
      <dgm:t>
        <a:bodyPr/>
        <a:lstStyle/>
        <a:p>
          <a:r>
            <a:rPr lang="en-US"/>
            <a:t>Hypertext transfer protocol –server and client exchange data</a:t>
          </a:r>
        </a:p>
      </dgm:t>
    </dgm:pt>
    <dgm:pt modelId="{9D76C602-27AE-46A5-BA48-481266028A28}" type="parTrans" cxnId="{E9E4BA5E-482A-42FB-9054-982FE125047C}">
      <dgm:prSet/>
      <dgm:spPr/>
      <dgm:t>
        <a:bodyPr/>
        <a:lstStyle/>
        <a:p>
          <a:endParaRPr lang="en-US"/>
        </a:p>
      </dgm:t>
    </dgm:pt>
    <dgm:pt modelId="{5AC658E3-8F73-4BF1-9F88-C4B39394F4C3}" type="sibTrans" cxnId="{E9E4BA5E-482A-42FB-9054-982FE125047C}">
      <dgm:prSet/>
      <dgm:spPr/>
      <dgm:t>
        <a:bodyPr/>
        <a:lstStyle/>
        <a:p>
          <a:endParaRPr lang="en-US"/>
        </a:p>
      </dgm:t>
    </dgm:pt>
    <dgm:pt modelId="{A2055194-4498-4FFE-BD35-D23A61171A5F}">
      <dgm:prSet/>
      <dgm:spPr/>
      <dgm:t>
        <a:bodyPr/>
        <a:lstStyle/>
        <a:p>
          <a:r>
            <a:rPr lang="en-US">
              <a:latin typeface="Calibri"/>
            </a:rPr>
            <a:t>Browser</a:t>
          </a:r>
          <a:r>
            <a:rPr lang="en-US"/>
            <a:t> wants doc on web .</a:t>
          </a:r>
        </a:p>
      </dgm:t>
    </dgm:pt>
    <dgm:pt modelId="{9E0B7632-D711-4339-96D3-76C3B0389DFB}" type="parTrans" cxnId="{00A49AA7-3CE3-499B-888C-9065278ECD40}">
      <dgm:prSet/>
      <dgm:spPr/>
      <dgm:t>
        <a:bodyPr/>
        <a:lstStyle/>
        <a:p>
          <a:endParaRPr lang="en-US"/>
        </a:p>
      </dgm:t>
    </dgm:pt>
    <dgm:pt modelId="{F89F879F-C87A-48D8-AF03-6797BF478E23}" type="sibTrans" cxnId="{00A49AA7-3CE3-499B-888C-9065278ECD40}">
      <dgm:prSet/>
      <dgm:spPr/>
      <dgm:t>
        <a:bodyPr/>
        <a:lstStyle/>
        <a:p>
          <a:endParaRPr lang="en-US"/>
        </a:p>
      </dgm:t>
    </dgm:pt>
    <dgm:pt modelId="{FAD33080-D8BC-45D1-91D3-9AFCD470FB46}">
      <dgm:prSet/>
      <dgm:spPr/>
      <dgm:t>
        <a:bodyPr/>
        <a:lstStyle/>
        <a:p>
          <a:r>
            <a:rPr lang="en-US">
              <a:latin typeface="Calibri"/>
            </a:rPr>
            <a:t>It</a:t>
          </a:r>
          <a:r>
            <a:rPr lang="en-US"/>
            <a:t> send req to server through </a:t>
          </a:r>
          <a:r>
            <a:rPr lang="en-US" err="1"/>
            <a:t>dns</a:t>
          </a:r>
          <a:r>
            <a:rPr lang="en-US"/>
            <a:t> .</a:t>
          </a:r>
        </a:p>
      </dgm:t>
    </dgm:pt>
    <dgm:pt modelId="{FB9AC975-6D5A-42D1-A4B6-14C30FA004A2}" type="parTrans" cxnId="{119B8D2E-4A2D-4363-8FFF-3EA1D5C5EB42}">
      <dgm:prSet/>
      <dgm:spPr/>
      <dgm:t>
        <a:bodyPr/>
        <a:lstStyle/>
        <a:p>
          <a:endParaRPr lang="en-US"/>
        </a:p>
      </dgm:t>
    </dgm:pt>
    <dgm:pt modelId="{65B87DC2-6662-49B9-A437-5878D3603D63}" type="sibTrans" cxnId="{119B8D2E-4A2D-4363-8FFF-3EA1D5C5EB42}">
      <dgm:prSet/>
      <dgm:spPr/>
      <dgm:t>
        <a:bodyPr/>
        <a:lstStyle/>
        <a:p>
          <a:endParaRPr lang="en-US"/>
        </a:p>
      </dgm:t>
    </dgm:pt>
    <dgm:pt modelId="{3D4BEA2D-A787-4C15-BB94-41D824851258}">
      <dgm:prSet/>
      <dgm:spPr/>
      <dgm:t>
        <a:bodyPr/>
        <a:lstStyle/>
        <a:p>
          <a:r>
            <a:rPr lang="en-US">
              <a:latin typeface="Calibri"/>
            </a:rPr>
            <a:t>Server</a:t>
          </a:r>
          <a:r>
            <a:rPr lang="en-US"/>
            <a:t> listens to browser and executes req.</a:t>
          </a:r>
        </a:p>
      </dgm:t>
    </dgm:pt>
    <dgm:pt modelId="{47EEDDC0-034A-42FC-B12B-C3AFF0C98D50}" type="parTrans" cxnId="{48AC57CF-3244-46D9-8CF1-9F9BF77FC7DE}">
      <dgm:prSet/>
      <dgm:spPr/>
      <dgm:t>
        <a:bodyPr/>
        <a:lstStyle/>
        <a:p>
          <a:endParaRPr lang="en-US"/>
        </a:p>
      </dgm:t>
    </dgm:pt>
    <dgm:pt modelId="{D5D2263B-8CF8-4399-8D8C-5A32CF4690A8}" type="sibTrans" cxnId="{48AC57CF-3244-46D9-8CF1-9F9BF77FC7DE}">
      <dgm:prSet/>
      <dgm:spPr/>
      <dgm:t>
        <a:bodyPr/>
        <a:lstStyle/>
        <a:p>
          <a:endParaRPr lang="en-US"/>
        </a:p>
      </dgm:t>
    </dgm:pt>
    <dgm:pt modelId="{1195C257-FDDD-4C60-80CF-7B566E7F2B0B}">
      <dgm:prSet/>
      <dgm:spPr/>
      <dgm:t>
        <a:bodyPr/>
        <a:lstStyle/>
        <a:p>
          <a:r>
            <a:rPr lang="en-US">
              <a:latin typeface="Calibri"/>
            </a:rPr>
            <a:t>Server</a:t>
          </a:r>
          <a:r>
            <a:rPr lang="en-US"/>
            <a:t> not just returns resource to the browser but also tells it about doc type(</a:t>
          </a:r>
          <a:r>
            <a:rPr lang="en-US" err="1"/>
            <a:t>pdf,html</a:t>
          </a:r>
          <a:r>
            <a:rPr lang="en-US"/>
            <a:t>) so that browser can display it</a:t>
          </a:r>
        </a:p>
      </dgm:t>
    </dgm:pt>
    <dgm:pt modelId="{1875A8F5-09CE-402D-8DC8-F16F8B17DEA0}" type="parTrans" cxnId="{3B64432F-1057-4789-A785-01F2122102FA}">
      <dgm:prSet/>
      <dgm:spPr/>
      <dgm:t>
        <a:bodyPr/>
        <a:lstStyle/>
        <a:p>
          <a:endParaRPr lang="en-US"/>
        </a:p>
      </dgm:t>
    </dgm:pt>
    <dgm:pt modelId="{C77E2FEC-8854-40EE-B2C9-0CB28896AAE8}" type="sibTrans" cxnId="{3B64432F-1057-4789-A785-01F2122102FA}">
      <dgm:prSet/>
      <dgm:spPr/>
      <dgm:t>
        <a:bodyPr/>
        <a:lstStyle/>
        <a:p>
          <a:endParaRPr lang="en-US"/>
        </a:p>
      </dgm:t>
    </dgm:pt>
    <dgm:pt modelId="{0CB75371-B768-4451-BE69-A67EB101F5A5}">
      <dgm:prSet/>
      <dgm:spPr/>
      <dgm:t>
        <a:bodyPr/>
        <a:lstStyle/>
        <a:p>
          <a:pPr rtl="0"/>
          <a:r>
            <a:rPr lang="en-US">
              <a:latin typeface="Calibri"/>
            </a:rPr>
            <a:t>Req</a:t>
          </a:r>
          <a:r>
            <a:rPr lang="en-US"/>
            <a:t>/</a:t>
          </a:r>
          <a:r>
            <a:rPr lang="en-US">
              <a:latin typeface="Calibri"/>
            </a:rPr>
            <a:t>Response</a:t>
          </a:r>
          <a:r>
            <a:rPr lang="en-US"/>
            <a:t> issued in a language called http</a:t>
          </a:r>
          <a:r>
            <a:rPr lang="en-US">
              <a:latin typeface="Calibri"/>
            </a:rPr>
            <a:t> </a:t>
          </a:r>
          <a:endParaRPr lang="en-US"/>
        </a:p>
      </dgm:t>
    </dgm:pt>
    <dgm:pt modelId="{95D43DA5-F26F-4F4F-99C2-8BD5AFCF5DA1}" type="parTrans" cxnId="{EF165BAD-792E-49AE-9718-23A47466754A}">
      <dgm:prSet/>
      <dgm:spPr/>
      <dgm:t>
        <a:bodyPr/>
        <a:lstStyle/>
        <a:p>
          <a:endParaRPr lang="en-US"/>
        </a:p>
      </dgm:t>
    </dgm:pt>
    <dgm:pt modelId="{36242BA1-5440-4E12-B007-70529D4404CF}" type="sibTrans" cxnId="{EF165BAD-792E-49AE-9718-23A47466754A}">
      <dgm:prSet/>
      <dgm:spPr/>
      <dgm:t>
        <a:bodyPr/>
        <a:lstStyle/>
        <a:p>
          <a:endParaRPr lang="en-US"/>
        </a:p>
      </dgm:t>
    </dgm:pt>
    <dgm:pt modelId="{BC965439-4DB2-4222-BA48-B9519261C628}" type="pres">
      <dgm:prSet presAssocID="{82979062-E9A9-4D4F-B1DD-B93EDF90ED9B}" presName="linear" presStyleCnt="0">
        <dgm:presLayoutVars>
          <dgm:animLvl val="lvl"/>
          <dgm:resizeHandles val="exact"/>
        </dgm:presLayoutVars>
      </dgm:prSet>
      <dgm:spPr/>
      <dgm:t>
        <a:bodyPr/>
        <a:lstStyle/>
        <a:p>
          <a:endParaRPr lang="en-IN"/>
        </a:p>
      </dgm:t>
    </dgm:pt>
    <dgm:pt modelId="{59E2B33C-E61C-4A74-87F3-9C07D1271A3E}" type="pres">
      <dgm:prSet presAssocID="{94FD77DE-C81A-4EAA-9FBB-842C70CD7B21}" presName="parentText" presStyleLbl="node1" presStyleIdx="0" presStyleCnt="1">
        <dgm:presLayoutVars>
          <dgm:chMax val="0"/>
          <dgm:bulletEnabled val="1"/>
        </dgm:presLayoutVars>
      </dgm:prSet>
      <dgm:spPr/>
      <dgm:t>
        <a:bodyPr/>
        <a:lstStyle/>
        <a:p>
          <a:endParaRPr lang="en-IN"/>
        </a:p>
      </dgm:t>
    </dgm:pt>
    <dgm:pt modelId="{5A9CF224-BCBA-4E4A-81A2-71B219A91A14}" type="pres">
      <dgm:prSet presAssocID="{94FD77DE-C81A-4EAA-9FBB-842C70CD7B21}" presName="childText" presStyleLbl="revTx" presStyleIdx="0" presStyleCnt="1">
        <dgm:presLayoutVars>
          <dgm:bulletEnabled val="1"/>
        </dgm:presLayoutVars>
      </dgm:prSet>
      <dgm:spPr/>
      <dgm:t>
        <a:bodyPr/>
        <a:lstStyle/>
        <a:p>
          <a:endParaRPr lang="en-IN"/>
        </a:p>
      </dgm:t>
    </dgm:pt>
  </dgm:ptLst>
  <dgm:cxnLst>
    <dgm:cxn modelId="{EF165BAD-792E-49AE-9718-23A47466754A}" srcId="{94FD77DE-C81A-4EAA-9FBB-842C70CD7B21}" destId="{0CB75371-B768-4451-BE69-A67EB101F5A5}" srcOrd="4" destOrd="0" parTransId="{95D43DA5-F26F-4F4F-99C2-8BD5AFCF5DA1}" sibTransId="{36242BA1-5440-4E12-B007-70529D4404CF}"/>
    <dgm:cxn modelId="{48AC57CF-3244-46D9-8CF1-9F9BF77FC7DE}" srcId="{94FD77DE-C81A-4EAA-9FBB-842C70CD7B21}" destId="{3D4BEA2D-A787-4C15-BB94-41D824851258}" srcOrd="2" destOrd="0" parTransId="{47EEDDC0-034A-42FC-B12B-C3AFF0C98D50}" sibTransId="{D5D2263B-8CF8-4399-8D8C-5A32CF4690A8}"/>
    <dgm:cxn modelId="{E9E4BA5E-482A-42FB-9054-982FE125047C}" srcId="{82979062-E9A9-4D4F-B1DD-B93EDF90ED9B}" destId="{94FD77DE-C81A-4EAA-9FBB-842C70CD7B21}" srcOrd="0" destOrd="0" parTransId="{9D76C602-27AE-46A5-BA48-481266028A28}" sibTransId="{5AC658E3-8F73-4BF1-9F88-C4B39394F4C3}"/>
    <dgm:cxn modelId="{65EE205A-3E31-4D77-B7DE-B21B80836610}" type="presOf" srcId="{3D4BEA2D-A787-4C15-BB94-41D824851258}" destId="{5A9CF224-BCBA-4E4A-81A2-71B219A91A14}" srcOrd="0" destOrd="2" presId="urn:microsoft.com/office/officeart/2005/8/layout/vList2"/>
    <dgm:cxn modelId="{54BC7804-3879-4471-B77F-CB1858B3A3C0}" type="presOf" srcId="{1195C257-FDDD-4C60-80CF-7B566E7F2B0B}" destId="{5A9CF224-BCBA-4E4A-81A2-71B219A91A14}" srcOrd="0" destOrd="3" presId="urn:microsoft.com/office/officeart/2005/8/layout/vList2"/>
    <dgm:cxn modelId="{969A0D86-799D-42CE-8B7E-3CDCFFA1366C}" type="presOf" srcId="{A2055194-4498-4FFE-BD35-D23A61171A5F}" destId="{5A9CF224-BCBA-4E4A-81A2-71B219A91A14}" srcOrd="0" destOrd="0" presId="urn:microsoft.com/office/officeart/2005/8/layout/vList2"/>
    <dgm:cxn modelId="{00A49AA7-3CE3-499B-888C-9065278ECD40}" srcId="{94FD77DE-C81A-4EAA-9FBB-842C70CD7B21}" destId="{A2055194-4498-4FFE-BD35-D23A61171A5F}" srcOrd="0" destOrd="0" parTransId="{9E0B7632-D711-4339-96D3-76C3B0389DFB}" sibTransId="{F89F879F-C87A-48D8-AF03-6797BF478E23}"/>
    <dgm:cxn modelId="{119B8D2E-4A2D-4363-8FFF-3EA1D5C5EB42}" srcId="{94FD77DE-C81A-4EAA-9FBB-842C70CD7B21}" destId="{FAD33080-D8BC-45D1-91D3-9AFCD470FB46}" srcOrd="1" destOrd="0" parTransId="{FB9AC975-6D5A-42D1-A4B6-14C30FA004A2}" sibTransId="{65B87DC2-6662-49B9-A437-5878D3603D63}"/>
    <dgm:cxn modelId="{CEC75FD6-FC0A-437D-8238-CE4B1250D49C}" type="presOf" srcId="{82979062-E9A9-4D4F-B1DD-B93EDF90ED9B}" destId="{BC965439-4DB2-4222-BA48-B9519261C628}" srcOrd="0" destOrd="0" presId="urn:microsoft.com/office/officeart/2005/8/layout/vList2"/>
    <dgm:cxn modelId="{4B13284D-2F25-4850-800D-2F5FF5C3F6E8}" type="presOf" srcId="{FAD33080-D8BC-45D1-91D3-9AFCD470FB46}" destId="{5A9CF224-BCBA-4E4A-81A2-71B219A91A14}" srcOrd="0" destOrd="1" presId="urn:microsoft.com/office/officeart/2005/8/layout/vList2"/>
    <dgm:cxn modelId="{D03EC3FA-4CD2-4603-9D74-34939A82311D}" type="presOf" srcId="{94FD77DE-C81A-4EAA-9FBB-842C70CD7B21}" destId="{59E2B33C-E61C-4A74-87F3-9C07D1271A3E}" srcOrd="0" destOrd="0" presId="urn:microsoft.com/office/officeart/2005/8/layout/vList2"/>
    <dgm:cxn modelId="{3B64432F-1057-4789-A785-01F2122102FA}" srcId="{94FD77DE-C81A-4EAA-9FBB-842C70CD7B21}" destId="{1195C257-FDDD-4C60-80CF-7B566E7F2B0B}" srcOrd="3" destOrd="0" parTransId="{1875A8F5-09CE-402D-8DC8-F16F8B17DEA0}" sibTransId="{C77E2FEC-8854-40EE-B2C9-0CB28896AAE8}"/>
    <dgm:cxn modelId="{EA4497CB-0CA8-4C58-9ED0-87D0A8EDF19C}" type="presOf" srcId="{0CB75371-B768-4451-BE69-A67EB101F5A5}" destId="{5A9CF224-BCBA-4E4A-81A2-71B219A91A14}" srcOrd="0" destOrd="4" presId="urn:microsoft.com/office/officeart/2005/8/layout/vList2"/>
    <dgm:cxn modelId="{D604D575-84B1-4D50-AC89-5CBD7C8EB200}" type="presParOf" srcId="{BC965439-4DB2-4222-BA48-B9519261C628}" destId="{59E2B33C-E61C-4A74-87F3-9C07D1271A3E}" srcOrd="0" destOrd="0" presId="urn:microsoft.com/office/officeart/2005/8/layout/vList2"/>
    <dgm:cxn modelId="{D9B0F3F1-42DA-4A3F-A5F6-55ED0878C86D}" type="presParOf" srcId="{BC965439-4DB2-4222-BA48-B9519261C628}" destId="{5A9CF224-BCBA-4E4A-81A2-71B219A91A14}"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F2DE1C2-0DF4-49B9-B08B-59F1CFA89877}"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B360DD2E-A542-4C3B-94C4-67763727AAE3}">
      <dgm:prSet/>
      <dgm:spPr/>
      <dgm:t>
        <a:bodyPr/>
        <a:lstStyle/>
        <a:p>
          <a:r>
            <a:rPr lang="en-US" b="1"/>
            <a:t>1.GET</a:t>
          </a:r>
          <a:r>
            <a:rPr lang="en-US"/>
            <a:t> method is used to retrieve information from the given server using a given URI. Ex.date,servername,last-modified,content-length,content-type,connection status(open,closed),etc</a:t>
          </a:r>
        </a:p>
      </dgm:t>
    </dgm:pt>
    <dgm:pt modelId="{AA13BCF0-80BE-4768-873A-ABB8486B694E}" type="parTrans" cxnId="{23DA7469-3789-48E4-A985-E09EA67F1BE9}">
      <dgm:prSet/>
      <dgm:spPr/>
      <dgm:t>
        <a:bodyPr/>
        <a:lstStyle/>
        <a:p>
          <a:endParaRPr lang="en-US"/>
        </a:p>
      </dgm:t>
    </dgm:pt>
    <dgm:pt modelId="{A3A47F44-753B-4FD0-97FF-9752C8FE147D}" type="sibTrans" cxnId="{23DA7469-3789-48E4-A985-E09EA67F1BE9}">
      <dgm:prSet/>
      <dgm:spPr/>
      <dgm:t>
        <a:bodyPr/>
        <a:lstStyle/>
        <a:p>
          <a:endParaRPr lang="en-US"/>
        </a:p>
      </dgm:t>
    </dgm:pt>
    <dgm:pt modelId="{344D2075-B1F3-461D-A2A5-E8FC80032FC9}">
      <dgm:prSet/>
      <dgm:spPr/>
      <dgm:t>
        <a:bodyPr/>
        <a:lstStyle/>
        <a:p>
          <a:r>
            <a:rPr lang="en-US"/>
            <a:t>2.</a:t>
          </a:r>
          <a:r>
            <a:rPr lang="en-US" b="1"/>
            <a:t>HEAD </a:t>
          </a:r>
          <a:r>
            <a:rPr lang="en-US"/>
            <a:t>fetch header information only Ex. Useragent (browser) ,language ,encoding,etc</a:t>
          </a:r>
        </a:p>
      </dgm:t>
    </dgm:pt>
    <dgm:pt modelId="{293A121F-540F-4292-AFEB-D1C238CBA2C1}" type="parTrans" cxnId="{D9303561-ED29-4126-9E54-8AF6BA225EF1}">
      <dgm:prSet/>
      <dgm:spPr/>
      <dgm:t>
        <a:bodyPr/>
        <a:lstStyle/>
        <a:p>
          <a:endParaRPr lang="en-US"/>
        </a:p>
      </dgm:t>
    </dgm:pt>
    <dgm:pt modelId="{E562DBE3-601E-491F-815A-B96A141B4693}" type="sibTrans" cxnId="{D9303561-ED29-4126-9E54-8AF6BA225EF1}">
      <dgm:prSet/>
      <dgm:spPr/>
      <dgm:t>
        <a:bodyPr/>
        <a:lstStyle/>
        <a:p>
          <a:endParaRPr lang="en-US"/>
        </a:p>
      </dgm:t>
    </dgm:pt>
    <dgm:pt modelId="{37B6B7E6-3EC3-44DD-BB9E-98CE50D14FE8}">
      <dgm:prSet/>
      <dgm:spPr/>
      <dgm:t>
        <a:bodyPr/>
        <a:lstStyle/>
        <a:p>
          <a:r>
            <a:rPr lang="en-US"/>
            <a:t>3.</a:t>
          </a:r>
          <a:r>
            <a:rPr lang="en-US" b="1"/>
            <a:t>POST  </a:t>
          </a:r>
          <a:r>
            <a:rPr lang="en-US"/>
            <a:t>send data to the server, for example, customer information, file upload, etc. using HTML forms.</a:t>
          </a:r>
        </a:p>
      </dgm:t>
    </dgm:pt>
    <dgm:pt modelId="{2EA46ADF-8742-42BA-82F1-032F1E5C5F32}" type="parTrans" cxnId="{176BC465-EA66-4010-914E-10A9EA2A95BA}">
      <dgm:prSet/>
      <dgm:spPr/>
      <dgm:t>
        <a:bodyPr/>
        <a:lstStyle/>
        <a:p>
          <a:endParaRPr lang="en-US"/>
        </a:p>
      </dgm:t>
    </dgm:pt>
    <dgm:pt modelId="{288DED13-3CD9-4667-9337-7F6DF9BEEE44}" type="sibTrans" cxnId="{176BC465-EA66-4010-914E-10A9EA2A95BA}">
      <dgm:prSet/>
      <dgm:spPr/>
      <dgm:t>
        <a:bodyPr/>
        <a:lstStyle/>
        <a:p>
          <a:endParaRPr lang="en-US"/>
        </a:p>
      </dgm:t>
    </dgm:pt>
    <dgm:pt modelId="{96F0761F-349F-43AE-890F-69BCCD0B838E}">
      <dgm:prSet/>
      <dgm:spPr/>
      <dgm:t>
        <a:bodyPr/>
        <a:lstStyle/>
        <a:p>
          <a:r>
            <a:rPr lang="en-US"/>
            <a:t>4.</a:t>
          </a:r>
          <a:r>
            <a:rPr lang="en-US" b="1"/>
            <a:t>PUT </a:t>
          </a:r>
          <a:r>
            <a:rPr lang="en-US"/>
            <a:t>request the server to store the included entity-body at a location specified by the given URL.</a:t>
          </a:r>
        </a:p>
      </dgm:t>
    </dgm:pt>
    <dgm:pt modelId="{C9750AA3-74F7-4DA9-8ECF-D63D0578BAA1}" type="parTrans" cxnId="{6E9585AD-0219-417F-990F-9CF3D1379B2A}">
      <dgm:prSet/>
      <dgm:spPr/>
      <dgm:t>
        <a:bodyPr/>
        <a:lstStyle/>
        <a:p>
          <a:endParaRPr lang="en-US"/>
        </a:p>
      </dgm:t>
    </dgm:pt>
    <dgm:pt modelId="{03F42E39-6422-4CB8-B1DD-FA4ED79C62FF}" type="sibTrans" cxnId="{6E9585AD-0219-417F-990F-9CF3D1379B2A}">
      <dgm:prSet/>
      <dgm:spPr/>
      <dgm:t>
        <a:bodyPr/>
        <a:lstStyle/>
        <a:p>
          <a:endParaRPr lang="en-US"/>
        </a:p>
      </dgm:t>
    </dgm:pt>
    <dgm:pt modelId="{2369E1F9-BC5D-4426-8A4F-FC5F48A28719}">
      <dgm:prSet/>
      <dgm:spPr/>
      <dgm:t>
        <a:bodyPr/>
        <a:lstStyle/>
        <a:p>
          <a:r>
            <a:rPr lang="en-US"/>
            <a:t>5.</a:t>
          </a:r>
          <a:r>
            <a:rPr lang="en-US" b="1"/>
            <a:t>DELETE </a:t>
          </a:r>
          <a:r>
            <a:rPr lang="en-US"/>
            <a:t>request the server to delete a file at a location specified by the given URL</a:t>
          </a:r>
        </a:p>
      </dgm:t>
    </dgm:pt>
    <dgm:pt modelId="{9D1711DE-4E57-492E-897C-BE1891E7B2AD}" type="parTrans" cxnId="{D6F78EED-530D-42CF-AAB0-98C8F3177B87}">
      <dgm:prSet/>
      <dgm:spPr/>
      <dgm:t>
        <a:bodyPr/>
        <a:lstStyle/>
        <a:p>
          <a:endParaRPr lang="en-US"/>
        </a:p>
      </dgm:t>
    </dgm:pt>
    <dgm:pt modelId="{A8234F33-A95E-42B8-A50B-3AF7D07EDC9F}" type="sibTrans" cxnId="{D6F78EED-530D-42CF-AAB0-98C8F3177B87}">
      <dgm:prSet/>
      <dgm:spPr/>
      <dgm:t>
        <a:bodyPr/>
        <a:lstStyle/>
        <a:p>
          <a:endParaRPr lang="en-US"/>
        </a:p>
      </dgm:t>
    </dgm:pt>
    <dgm:pt modelId="{EDBD3ED5-DCC6-4E88-AE43-115762F3140F}" type="pres">
      <dgm:prSet presAssocID="{9F2DE1C2-0DF4-49B9-B08B-59F1CFA89877}" presName="linear" presStyleCnt="0">
        <dgm:presLayoutVars>
          <dgm:animLvl val="lvl"/>
          <dgm:resizeHandles val="exact"/>
        </dgm:presLayoutVars>
      </dgm:prSet>
      <dgm:spPr/>
      <dgm:t>
        <a:bodyPr/>
        <a:lstStyle/>
        <a:p>
          <a:endParaRPr lang="en-IN"/>
        </a:p>
      </dgm:t>
    </dgm:pt>
    <dgm:pt modelId="{266E7941-0ED6-4384-9822-31E878A554AC}" type="pres">
      <dgm:prSet presAssocID="{B360DD2E-A542-4C3B-94C4-67763727AAE3}" presName="parentText" presStyleLbl="node1" presStyleIdx="0" presStyleCnt="5">
        <dgm:presLayoutVars>
          <dgm:chMax val="0"/>
          <dgm:bulletEnabled val="1"/>
        </dgm:presLayoutVars>
      </dgm:prSet>
      <dgm:spPr/>
      <dgm:t>
        <a:bodyPr/>
        <a:lstStyle/>
        <a:p>
          <a:endParaRPr lang="en-IN"/>
        </a:p>
      </dgm:t>
    </dgm:pt>
    <dgm:pt modelId="{4AE19A68-DE6F-4F30-9435-C9E35792877E}" type="pres">
      <dgm:prSet presAssocID="{A3A47F44-753B-4FD0-97FF-9752C8FE147D}" presName="spacer" presStyleCnt="0"/>
      <dgm:spPr/>
    </dgm:pt>
    <dgm:pt modelId="{A43D95FC-A02D-49D5-90BF-B48F63558E63}" type="pres">
      <dgm:prSet presAssocID="{344D2075-B1F3-461D-A2A5-E8FC80032FC9}" presName="parentText" presStyleLbl="node1" presStyleIdx="1" presStyleCnt="5">
        <dgm:presLayoutVars>
          <dgm:chMax val="0"/>
          <dgm:bulletEnabled val="1"/>
        </dgm:presLayoutVars>
      </dgm:prSet>
      <dgm:spPr/>
      <dgm:t>
        <a:bodyPr/>
        <a:lstStyle/>
        <a:p>
          <a:endParaRPr lang="en-IN"/>
        </a:p>
      </dgm:t>
    </dgm:pt>
    <dgm:pt modelId="{4FB4F6A9-EA37-4E9E-9606-DB86C9E64B2A}" type="pres">
      <dgm:prSet presAssocID="{E562DBE3-601E-491F-815A-B96A141B4693}" presName="spacer" presStyleCnt="0"/>
      <dgm:spPr/>
    </dgm:pt>
    <dgm:pt modelId="{D3BE4536-35E1-4924-B133-7CA2A28BD469}" type="pres">
      <dgm:prSet presAssocID="{37B6B7E6-3EC3-44DD-BB9E-98CE50D14FE8}" presName="parentText" presStyleLbl="node1" presStyleIdx="2" presStyleCnt="5">
        <dgm:presLayoutVars>
          <dgm:chMax val="0"/>
          <dgm:bulletEnabled val="1"/>
        </dgm:presLayoutVars>
      </dgm:prSet>
      <dgm:spPr/>
      <dgm:t>
        <a:bodyPr/>
        <a:lstStyle/>
        <a:p>
          <a:endParaRPr lang="en-IN"/>
        </a:p>
      </dgm:t>
    </dgm:pt>
    <dgm:pt modelId="{B17AD711-3341-4635-8F5C-11A7B9E57DFD}" type="pres">
      <dgm:prSet presAssocID="{288DED13-3CD9-4667-9337-7F6DF9BEEE44}" presName="spacer" presStyleCnt="0"/>
      <dgm:spPr/>
    </dgm:pt>
    <dgm:pt modelId="{F9CF2D26-6FC5-4484-92A2-AB6511BE6BA4}" type="pres">
      <dgm:prSet presAssocID="{96F0761F-349F-43AE-890F-69BCCD0B838E}" presName="parentText" presStyleLbl="node1" presStyleIdx="3" presStyleCnt="5">
        <dgm:presLayoutVars>
          <dgm:chMax val="0"/>
          <dgm:bulletEnabled val="1"/>
        </dgm:presLayoutVars>
      </dgm:prSet>
      <dgm:spPr/>
      <dgm:t>
        <a:bodyPr/>
        <a:lstStyle/>
        <a:p>
          <a:endParaRPr lang="en-IN"/>
        </a:p>
      </dgm:t>
    </dgm:pt>
    <dgm:pt modelId="{B6F3BA5C-7BF5-4CDE-9415-4CF03D80E59F}" type="pres">
      <dgm:prSet presAssocID="{03F42E39-6422-4CB8-B1DD-FA4ED79C62FF}" presName="spacer" presStyleCnt="0"/>
      <dgm:spPr/>
    </dgm:pt>
    <dgm:pt modelId="{188C8C3D-F309-4C15-B7A8-FD1F9C213C33}" type="pres">
      <dgm:prSet presAssocID="{2369E1F9-BC5D-4426-8A4F-FC5F48A28719}" presName="parentText" presStyleLbl="node1" presStyleIdx="4" presStyleCnt="5">
        <dgm:presLayoutVars>
          <dgm:chMax val="0"/>
          <dgm:bulletEnabled val="1"/>
        </dgm:presLayoutVars>
      </dgm:prSet>
      <dgm:spPr/>
      <dgm:t>
        <a:bodyPr/>
        <a:lstStyle/>
        <a:p>
          <a:endParaRPr lang="en-IN"/>
        </a:p>
      </dgm:t>
    </dgm:pt>
  </dgm:ptLst>
  <dgm:cxnLst>
    <dgm:cxn modelId="{D6F78EED-530D-42CF-AAB0-98C8F3177B87}" srcId="{9F2DE1C2-0DF4-49B9-B08B-59F1CFA89877}" destId="{2369E1F9-BC5D-4426-8A4F-FC5F48A28719}" srcOrd="4" destOrd="0" parTransId="{9D1711DE-4E57-492E-897C-BE1891E7B2AD}" sibTransId="{A8234F33-A95E-42B8-A50B-3AF7D07EDC9F}"/>
    <dgm:cxn modelId="{C0ED20BB-FE38-4965-BCE3-ABD7844DFBEC}" type="presOf" srcId="{37B6B7E6-3EC3-44DD-BB9E-98CE50D14FE8}" destId="{D3BE4536-35E1-4924-B133-7CA2A28BD469}" srcOrd="0" destOrd="0" presId="urn:microsoft.com/office/officeart/2005/8/layout/vList2"/>
    <dgm:cxn modelId="{8FB2466B-7577-4C8D-A68F-F8549DEA5EA3}" type="presOf" srcId="{2369E1F9-BC5D-4426-8A4F-FC5F48A28719}" destId="{188C8C3D-F309-4C15-B7A8-FD1F9C213C33}" srcOrd="0" destOrd="0" presId="urn:microsoft.com/office/officeart/2005/8/layout/vList2"/>
    <dgm:cxn modelId="{B16DED83-A1DC-460B-9F60-C5C60B31A669}" type="presOf" srcId="{344D2075-B1F3-461D-A2A5-E8FC80032FC9}" destId="{A43D95FC-A02D-49D5-90BF-B48F63558E63}" srcOrd="0" destOrd="0" presId="urn:microsoft.com/office/officeart/2005/8/layout/vList2"/>
    <dgm:cxn modelId="{6E9585AD-0219-417F-990F-9CF3D1379B2A}" srcId="{9F2DE1C2-0DF4-49B9-B08B-59F1CFA89877}" destId="{96F0761F-349F-43AE-890F-69BCCD0B838E}" srcOrd="3" destOrd="0" parTransId="{C9750AA3-74F7-4DA9-8ECF-D63D0578BAA1}" sibTransId="{03F42E39-6422-4CB8-B1DD-FA4ED79C62FF}"/>
    <dgm:cxn modelId="{82B0799F-6799-4051-A347-99988D75A60A}" type="presOf" srcId="{B360DD2E-A542-4C3B-94C4-67763727AAE3}" destId="{266E7941-0ED6-4384-9822-31E878A554AC}" srcOrd="0" destOrd="0" presId="urn:microsoft.com/office/officeart/2005/8/layout/vList2"/>
    <dgm:cxn modelId="{FB824BE9-8C6A-4302-A892-10FC7D1F54B0}" type="presOf" srcId="{96F0761F-349F-43AE-890F-69BCCD0B838E}" destId="{F9CF2D26-6FC5-4484-92A2-AB6511BE6BA4}" srcOrd="0" destOrd="0" presId="urn:microsoft.com/office/officeart/2005/8/layout/vList2"/>
    <dgm:cxn modelId="{D23B57E3-5A8B-42B6-96FC-72B1AE47E589}" type="presOf" srcId="{9F2DE1C2-0DF4-49B9-B08B-59F1CFA89877}" destId="{EDBD3ED5-DCC6-4E88-AE43-115762F3140F}" srcOrd="0" destOrd="0" presId="urn:microsoft.com/office/officeart/2005/8/layout/vList2"/>
    <dgm:cxn modelId="{23DA7469-3789-48E4-A985-E09EA67F1BE9}" srcId="{9F2DE1C2-0DF4-49B9-B08B-59F1CFA89877}" destId="{B360DD2E-A542-4C3B-94C4-67763727AAE3}" srcOrd="0" destOrd="0" parTransId="{AA13BCF0-80BE-4768-873A-ABB8486B694E}" sibTransId="{A3A47F44-753B-4FD0-97FF-9752C8FE147D}"/>
    <dgm:cxn modelId="{D9303561-ED29-4126-9E54-8AF6BA225EF1}" srcId="{9F2DE1C2-0DF4-49B9-B08B-59F1CFA89877}" destId="{344D2075-B1F3-461D-A2A5-E8FC80032FC9}" srcOrd="1" destOrd="0" parTransId="{293A121F-540F-4292-AFEB-D1C238CBA2C1}" sibTransId="{E562DBE3-601E-491F-815A-B96A141B4693}"/>
    <dgm:cxn modelId="{176BC465-EA66-4010-914E-10A9EA2A95BA}" srcId="{9F2DE1C2-0DF4-49B9-B08B-59F1CFA89877}" destId="{37B6B7E6-3EC3-44DD-BB9E-98CE50D14FE8}" srcOrd="2" destOrd="0" parTransId="{2EA46ADF-8742-42BA-82F1-032F1E5C5F32}" sibTransId="{288DED13-3CD9-4667-9337-7F6DF9BEEE44}"/>
    <dgm:cxn modelId="{2215A1E9-3255-4628-82F5-A38CF8EE3659}" type="presParOf" srcId="{EDBD3ED5-DCC6-4E88-AE43-115762F3140F}" destId="{266E7941-0ED6-4384-9822-31E878A554AC}" srcOrd="0" destOrd="0" presId="urn:microsoft.com/office/officeart/2005/8/layout/vList2"/>
    <dgm:cxn modelId="{2724142E-D78D-4D39-9911-AF0F9968A22A}" type="presParOf" srcId="{EDBD3ED5-DCC6-4E88-AE43-115762F3140F}" destId="{4AE19A68-DE6F-4F30-9435-C9E35792877E}" srcOrd="1" destOrd="0" presId="urn:microsoft.com/office/officeart/2005/8/layout/vList2"/>
    <dgm:cxn modelId="{1FC465B3-5C80-4649-AAE3-E9D2606E595C}" type="presParOf" srcId="{EDBD3ED5-DCC6-4E88-AE43-115762F3140F}" destId="{A43D95FC-A02D-49D5-90BF-B48F63558E63}" srcOrd="2" destOrd="0" presId="urn:microsoft.com/office/officeart/2005/8/layout/vList2"/>
    <dgm:cxn modelId="{EEA563F8-09CB-4022-85A9-AE35BAAD60E4}" type="presParOf" srcId="{EDBD3ED5-DCC6-4E88-AE43-115762F3140F}" destId="{4FB4F6A9-EA37-4E9E-9606-DB86C9E64B2A}" srcOrd="3" destOrd="0" presId="urn:microsoft.com/office/officeart/2005/8/layout/vList2"/>
    <dgm:cxn modelId="{5FBE644D-959F-4F05-8258-4A731BF5425D}" type="presParOf" srcId="{EDBD3ED5-DCC6-4E88-AE43-115762F3140F}" destId="{D3BE4536-35E1-4924-B133-7CA2A28BD469}" srcOrd="4" destOrd="0" presId="urn:microsoft.com/office/officeart/2005/8/layout/vList2"/>
    <dgm:cxn modelId="{CDE8F09D-3A6B-4AB7-975C-573ECC02A1AF}" type="presParOf" srcId="{EDBD3ED5-DCC6-4E88-AE43-115762F3140F}" destId="{B17AD711-3341-4635-8F5C-11A7B9E57DFD}" srcOrd="5" destOrd="0" presId="urn:microsoft.com/office/officeart/2005/8/layout/vList2"/>
    <dgm:cxn modelId="{59C69D57-D6DA-47DE-B7C9-C0EB2C02D08A}" type="presParOf" srcId="{EDBD3ED5-DCC6-4E88-AE43-115762F3140F}" destId="{F9CF2D26-6FC5-4484-92A2-AB6511BE6BA4}" srcOrd="6" destOrd="0" presId="urn:microsoft.com/office/officeart/2005/8/layout/vList2"/>
    <dgm:cxn modelId="{527220CB-5CA1-4380-8E24-73E3BDE94C08}" type="presParOf" srcId="{EDBD3ED5-DCC6-4E88-AE43-115762F3140F}" destId="{B6F3BA5C-7BF5-4CDE-9415-4CF03D80E59F}" srcOrd="7" destOrd="0" presId="urn:microsoft.com/office/officeart/2005/8/layout/vList2"/>
    <dgm:cxn modelId="{2767835D-6D8B-47B5-9EE1-E42B98344213}" type="presParOf" srcId="{EDBD3ED5-DCC6-4E88-AE43-115762F3140F}" destId="{188C8C3D-F309-4C15-B7A8-FD1F9C213C33}"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9174D5-4E39-42E6-8AD7-FF188558EB8E}"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0ABD7EB5-30DA-42B6-BE81-898B1C94FFD3}">
      <dgm:prSet/>
      <dgm:spPr/>
      <dgm:t>
        <a:bodyPr/>
        <a:lstStyle/>
        <a:p>
          <a:pPr rtl="0"/>
          <a:r>
            <a:rPr lang="en-US"/>
            <a:t>Early 1980s National Science Foundation (NSF) </a:t>
          </a:r>
          <a:r>
            <a:rPr lang="en-US">
              <a:latin typeface="Calibri"/>
            </a:rPr>
            <a:t> </a:t>
          </a:r>
          <a:r>
            <a:rPr lang="en-US"/>
            <a:t>funded national supercomputing centers at several U.S. Universities and provided interconnectivity in 1986 with </a:t>
          </a:r>
          <a:r>
            <a:rPr lang="en-US">
              <a:latin typeface="Calibri"/>
            </a:rPr>
            <a:t>NSFNET project</a:t>
          </a:r>
          <a:endParaRPr lang="en-US"/>
        </a:p>
      </dgm:t>
    </dgm:pt>
    <dgm:pt modelId="{B241E9D8-A6E9-4B35-8270-B1564B4AF062}" type="parTrans" cxnId="{2F655874-3FFB-4A8F-A59F-8B34417F0031}">
      <dgm:prSet/>
      <dgm:spPr/>
      <dgm:t>
        <a:bodyPr/>
        <a:lstStyle/>
        <a:p>
          <a:endParaRPr lang="en-US"/>
        </a:p>
      </dgm:t>
    </dgm:pt>
    <dgm:pt modelId="{65D1D72C-198F-43E4-A1B0-EC0F5FE3E7A7}" type="sibTrans" cxnId="{2F655874-3FFB-4A8F-A59F-8B34417F0031}">
      <dgm:prSet/>
      <dgm:spPr/>
      <dgm:t>
        <a:bodyPr/>
        <a:lstStyle/>
        <a:p>
          <a:endParaRPr lang="en-US"/>
        </a:p>
      </dgm:t>
    </dgm:pt>
    <dgm:pt modelId="{A7A5CBDB-255C-41EB-8F21-7F5977633914}">
      <dgm:prSet/>
      <dgm:spPr/>
      <dgm:t>
        <a:bodyPr/>
        <a:lstStyle/>
        <a:p>
          <a:pPr rtl="0"/>
          <a:r>
            <a:rPr lang="en-US"/>
            <a:t>The emergence of Domain Name </a:t>
          </a:r>
          <a:r>
            <a:rPr lang="en-US">
              <a:latin typeface="Calibri"/>
            </a:rPr>
            <a:t>System and</a:t>
          </a:r>
          <a:r>
            <a:rPr lang="en-US"/>
            <a:t> adoption of TCP/IP internationally marked the beginnings of the Internet</a:t>
          </a:r>
        </a:p>
      </dgm:t>
    </dgm:pt>
    <dgm:pt modelId="{1A83C575-10F3-4A15-9B56-E9C627D41677}" type="parTrans" cxnId="{40704DDE-F180-4D63-8E79-4ADBA4B095B0}">
      <dgm:prSet/>
      <dgm:spPr/>
      <dgm:t>
        <a:bodyPr/>
        <a:lstStyle/>
        <a:p>
          <a:endParaRPr lang="en-US"/>
        </a:p>
      </dgm:t>
    </dgm:pt>
    <dgm:pt modelId="{B3ADB86C-1CD1-468E-A6C2-889542BC0CD3}" type="sibTrans" cxnId="{40704DDE-F180-4D63-8E79-4ADBA4B095B0}">
      <dgm:prSet/>
      <dgm:spPr/>
      <dgm:t>
        <a:bodyPr/>
        <a:lstStyle/>
        <a:p>
          <a:endParaRPr lang="en-US"/>
        </a:p>
      </dgm:t>
    </dgm:pt>
    <dgm:pt modelId="{9338AF88-A422-4FA6-9E86-A41B1AF89BF0}">
      <dgm:prSet/>
      <dgm:spPr/>
      <dgm:t>
        <a:bodyPr/>
        <a:lstStyle/>
        <a:p>
          <a:r>
            <a:rPr lang="en-US"/>
            <a:t>Commercial Internet service providers (ISPs) emerged in 1989 in U.S. and Australia.(ARPANET decommissioned 1990)</a:t>
          </a:r>
        </a:p>
      </dgm:t>
    </dgm:pt>
    <dgm:pt modelId="{FC5B9A54-5EF3-4154-B632-310E84CFE743}" type="parTrans" cxnId="{BF0F2941-CA84-4805-88E0-4BE3A2AC2A0A}">
      <dgm:prSet/>
      <dgm:spPr/>
      <dgm:t>
        <a:bodyPr/>
        <a:lstStyle/>
        <a:p>
          <a:endParaRPr lang="en-US"/>
        </a:p>
      </dgm:t>
    </dgm:pt>
    <dgm:pt modelId="{2421C469-F310-40BB-8531-6B704D3CE33F}" type="sibTrans" cxnId="{BF0F2941-CA84-4805-88E0-4BE3A2AC2A0A}">
      <dgm:prSet/>
      <dgm:spPr/>
      <dgm:t>
        <a:bodyPr/>
        <a:lstStyle/>
        <a:p>
          <a:endParaRPr lang="en-US"/>
        </a:p>
      </dgm:t>
    </dgm:pt>
    <dgm:pt modelId="{14BDE5DD-379C-40BE-97C0-A00000DBF863}">
      <dgm:prSet/>
      <dgm:spPr/>
      <dgm:t>
        <a:bodyPr/>
        <a:lstStyle/>
        <a:p>
          <a:r>
            <a:rPr lang="en-US"/>
            <a:t>Limited private connections to parts of the Internet by officially commercial entities emerged in US cities by 1989-90.(NSFNET decommissioned 1995)</a:t>
          </a:r>
        </a:p>
      </dgm:t>
    </dgm:pt>
    <dgm:pt modelId="{70F6D0F0-D938-43D6-87CC-88BF7D4A7615}" type="parTrans" cxnId="{C29F4158-A2C8-4EB6-BDAA-4E50E59ADF09}">
      <dgm:prSet/>
      <dgm:spPr/>
      <dgm:t>
        <a:bodyPr/>
        <a:lstStyle/>
        <a:p>
          <a:endParaRPr lang="en-US"/>
        </a:p>
      </dgm:t>
    </dgm:pt>
    <dgm:pt modelId="{E6DA3753-3F8A-48A7-AE3F-29C63BAF0AF9}" type="sibTrans" cxnId="{C29F4158-A2C8-4EB6-BDAA-4E50E59ADF09}">
      <dgm:prSet/>
      <dgm:spPr/>
      <dgm:t>
        <a:bodyPr/>
        <a:lstStyle/>
        <a:p>
          <a:endParaRPr lang="en-US"/>
        </a:p>
      </dgm:t>
    </dgm:pt>
    <dgm:pt modelId="{1ED339CD-6CEE-42B0-A204-DCFCBDD4C98B}" type="pres">
      <dgm:prSet presAssocID="{6E9174D5-4E39-42E6-8AD7-FF188558EB8E}" presName="linear" presStyleCnt="0">
        <dgm:presLayoutVars>
          <dgm:animLvl val="lvl"/>
          <dgm:resizeHandles val="exact"/>
        </dgm:presLayoutVars>
      </dgm:prSet>
      <dgm:spPr/>
      <dgm:t>
        <a:bodyPr/>
        <a:lstStyle/>
        <a:p>
          <a:endParaRPr lang="en-IN"/>
        </a:p>
      </dgm:t>
    </dgm:pt>
    <dgm:pt modelId="{58660EC8-FCF0-4F46-AE82-AB5BEB65D751}" type="pres">
      <dgm:prSet presAssocID="{0ABD7EB5-30DA-42B6-BE81-898B1C94FFD3}" presName="parentText" presStyleLbl="node1" presStyleIdx="0" presStyleCnt="4">
        <dgm:presLayoutVars>
          <dgm:chMax val="0"/>
          <dgm:bulletEnabled val="1"/>
        </dgm:presLayoutVars>
      </dgm:prSet>
      <dgm:spPr/>
      <dgm:t>
        <a:bodyPr/>
        <a:lstStyle/>
        <a:p>
          <a:endParaRPr lang="en-IN"/>
        </a:p>
      </dgm:t>
    </dgm:pt>
    <dgm:pt modelId="{5F28856A-8065-4454-AB14-5C124BE1EEA8}" type="pres">
      <dgm:prSet presAssocID="{65D1D72C-198F-43E4-A1B0-EC0F5FE3E7A7}" presName="spacer" presStyleCnt="0"/>
      <dgm:spPr/>
    </dgm:pt>
    <dgm:pt modelId="{92FEEB03-3CA2-4074-9522-EF8AE7BBD462}" type="pres">
      <dgm:prSet presAssocID="{A7A5CBDB-255C-41EB-8F21-7F5977633914}" presName="parentText" presStyleLbl="node1" presStyleIdx="1" presStyleCnt="4">
        <dgm:presLayoutVars>
          <dgm:chMax val="0"/>
          <dgm:bulletEnabled val="1"/>
        </dgm:presLayoutVars>
      </dgm:prSet>
      <dgm:spPr/>
      <dgm:t>
        <a:bodyPr/>
        <a:lstStyle/>
        <a:p>
          <a:endParaRPr lang="en-IN"/>
        </a:p>
      </dgm:t>
    </dgm:pt>
    <dgm:pt modelId="{205EC427-D33E-407A-BBE0-4B055AE62F83}" type="pres">
      <dgm:prSet presAssocID="{B3ADB86C-1CD1-468E-A6C2-889542BC0CD3}" presName="spacer" presStyleCnt="0"/>
      <dgm:spPr/>
    </dgm:pt>
    <dgm:pt modelId="{4752880C-20D6-4DAF-8E2A-5DEE042815B8}" type="pres">
      <dgm:prSet presAssocID="{9338AF88-A422-4FA6-9E86-A41B1AF89BF0}" presName="parentText" presStyleLbl="node1" presStyleIdx="2" presStyleCnt="4">
        <dgm:presLayoutVars>
          <dgm:chMax val="0"/>
          <dgm:bulletEnabled val="1"/>
        </dgm:presLayoutVars>
      </dgm:prSet>
      <dgm:spPr/>
      <dgm:t>
        <a:bodyPr/>
        <a:lstStyle/>
        <a:p>
          <a:endParaRPr lang="en-IN"/>
        </a:p>
      </dgm:t>
    </dgm:pt>
    <dgm:pt modelId="{267E8FFD-69AA-4558-91E6-24DDC8F775EF}" type="pres">
      <dgm:prSet presAssocID="{2421C469-F310-40BB-8531-6B704D3CE33F}" presName="spacer" presStyleCnt="0"/>
      <dgm:spPr/>
    </dgm:pt>
    <dgm:pt modelId="{BC1B3F03-FDBD-4FE6-AA18-FB78C032958A}" type="pres">
      <dgm:prSet presAssocID="{14BDE5DD-379C-40BE-97C0-A00000DBF863}" presName="parentText" presStyleLbl="node1" presStyleIdx="3" presStyleCnt="4">
        <dgm:presLayoutVars>
          <dgm:chMax val="0"/>
          <dgm:bulletEnabled val="1"/>
        </dgm:presLayoutVars>
      </dgm:prSet>
      <dgm:spPr/>
      <dgm:t>
        <a:bodyPr/>
        <a:lstStyle/>
        <a:p>
          <a:endParaRPr lang="en-IN"/>
        </a:p>
      </dgm:t>
    </dgm:pt>
  </dgm:ptLst>
  <dgm:cxnLst>
    <dgm:cxn modelId="{2B83FB6D-F415-40A1-A716-74D9BF10844F}" type="presOf" srcId="{9338AF88-A422-4FA6-9E86-A41B1AF89BF0}" destId="{4752880C-20D6-4DAF-8E2A-5DEE042815B8}" srcOrd="0" destOrd="0" presId="urn:microsoft.com/office/officeart/2005/8/layout/vList2"/>
    <dgm:cxn modelId="{95C3CF0B-A670-41D5-B9A1-0224258704F0}" type="presOf" srcId="{0ABD7EB5-30DA-42B6-BE81-898B1C94FFD3}" destId="{58660EC8-FCF0-4F46-AE82-AB5BEB65D751}" srcOrd="0" destOrd="0" presId="urn:microsoft.com/office/officeart/2005/8/layout/vList2"/>
    <dgm:cxn modelId="{034FE905-D406-4D5D-8D68-3E2D18A6788A}" type="presOf" srcId="{A7A5CBDB-255C-41EB-8F21-7F5977633914}" destId="{92FEEB03-3CA2-4074-9522-EF8AE7BBD462}" srcOrd="0" destOrd="0" presId="urn:microsoft.com/office/officeart/2005/8/layout/vList2"/>
    <dgm:cxn modelId="{40704DDE-F180-4D63-8E79-4ADBA4B095B0}" srcId="{6E9174D5-4E39-42E6-8AD7-FF188558EB8E}" destId="{A7A5CBDB-255C-41EB-8F21-7F5977633914}" srcOrd="1" destOrd="0" parTransId="{1A83C575-10F3-4A15-9B56-E9C627D41677}" sibTransId="{B3ADB86C-1CD1-468E-A6C2-889542BC0CD3}"/>
    <dgm:cxn modelId="{2F655874-3FFB-4A8F-A59F-8B34417F0031}" srcId="{6E9174D5-4E39-42E6-8AD7-FF188558EB8E}" destId="{0ABD7EB5-30DA-42B6-BE81-898B1C94FFD3}" srcOrd="0" destOrd="0" parTransId="{B241E9D8-A6E9-4B35-8270-B1564B4AF062}" sibTransId="{65D1D72C-198F-43E4-A1B0-EC0F5FE3E7A7}"/>
    <dgm:cxn modelId="{BF0F2941-CA84-4805-88E0-4BE3A2AC2A0A}" srcId="{6E9174D5-4E39-42E6-8AD7-FF188558EB8E}" destId="{9338AF88-A422-4FA6-9E86-A41B1AF89BF0}" srcOrd="2" destOrd="0" parTransId="{FC5B9A54-5EF3-4154-B632-310E84CFE743}" sibTransId="{2421C469-F310-40BB-8531-6B704D3CE33F}"/>
    <dgm:cxn modelId="{BA13E500-A90B-4889-8571-8B7BBAB1E228}" type="presOf" srcId="{14BDE5DD-379C-40BE-97C0-A00000DBF863}" destId="{BC1B3F03-FDBD-4FE6-AA18-FB78C032958A}" srcOrd="0" destOrd="0" presId="urn:microsoft.com/office/officeart/2005/8/layout/vList2"/>
    <dgm:cxn modelId="{C29F4158-A2C8-4EB6-BDAA-4E50E59ADF09}" srcId="{6E9174D5-4E39-42E6-8AD7-FF188558EB8E}" destId="{14BDE5DD-379C-40BE-97C0-A00000DBF863}" srcOrd="3" destOrd="0" parTransId="{70F6D0F0-D938-43D6-87CC-88BF7D4A7615}" sibTransId="{E6DA3753-3F8A-48A7-AE3F-29C63BAF0AF9}"/>
    <dgm:cxn modelId="{FDAEE4E3-9153-49FB-A3EC-71C7BDE416CB}" type="presOf" srcId="{6E9174D5-4E39-42E6-8AD7-FF188558EB8E}" destId="{1ED339CD-6CEE-42B0-A204-DCFCBDD4C98B}" srcOrd="0" destOrd="0" presId="urn:microsoft.com/office/officeart/2005/8/layout/vList2"/>
    <dgm:cxn modelId="{AC0D8B69-EE56-46CB-BF4D-C9AD401C9403}" type="presParOf" srcId="{1ED339CD-6CEE-42B0-A204-DCFCBDD4C98B}" destId="{58660EC8-FCF0-4F46-AE82-AB5BEB65D751}" srcOrd="0" destOrd="0" presId="urn:microsoft.com/office/officeart/2005/8/layout/vList2"/>
    <dgm:cxn modelId="{FB7E5A4B-1068-4610-B116-9A51D08F6968}" type="presParOf" srcId="{1ED339CD-6CEE-42B0-A204-DCFCBDD4C98B}" destId="{5F28856A-8065-4454-AB14-5C124BE1EEA8}" srcOrd="1" destOrd="0" presId="urn:microsoft.com/office/officeart/2005/8/layout/vList2"/>
    <dgm:cxn modelId="{67AE5FF2-CAE7-45A0-8268-873557B6F8FE}" type="presParOf" srcId="{1ED339CD-6CEE-42B0-A204-DCFCBDD4C98B}" destId="{92FEEB03-3CA2-4074-9522-EF8AE7BBD462}" srcOrd="2" destOrd="0" presId="urn:microsoft.com/office/officeart/2005/8/layout/vList2"/>
    <dgm:cxn modelId="{B42C1B02-B918-4ECC-83E3-53992766B7D2}" type="presParOf" srcId="{1ED339CD-6CEE-42B0-A204-DCFCBDD4C98B}" destId="{205EC427-D33E-407A-BBE0-4B055AE62F83}" srcOrd="3" destOrd="0" presId="urn:microsoft.com/office/officeart/2005/8/layout/vList2"/>
    <dgm:cxn modelId="{ECAF86BE-2ACC-4A76-8577-9C3C64E86AE0}" type="presParOf" srcId="{1ED339CD-6CEE-42B0-A204-DCFCBDD4C98B}" destId="{4752880C-20D6-4DAF-8E2A-5DEE042815B8}" srcOrd="4" destOrd="0" presId="urn:microsoft.com/office/officeart/2005/8/layout/vList2"/>
    <dgm:cxn modelId="{485E0012-6F1A-4E6A-B27E-654D7D7A0A7A}" type="presParOf" srcId="{1ED339CD-6CEE-42B0-A204-DCFCBDD4C98B}" destId="{267E8FFD-69AA-4558-91E6-24DDC8F775EF}" srcOrd="5" destOrd="0" presId="urn:microsoft.com/office/officeart/2005/8/layout/vList2"/>
    <dgm:cxn modelId="{3A3ECD16-D6BB-4B04-9C2F-B83F6D378DFB}" type="presParOf" srcId="{1ED339CD-6CEE-42B0-A204-DCFCBDD4C98B}" destId="{BC1B3F03-FDBD-4FE6-AA18-FB78C032958A}"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0FEA33B-8D4D-4261-A88A-DB4464D714FD}"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91B4E277-5B9C-4E60-A0EF-94A57930987A}">
      <dgm:prSet/>
      <dgm:spPr/>
      <dgm:t>
        <a:bodyPr/>
        <a:lstStyle/>
        <a:p>
          <a:pPr rtl="0"/>
          <a:r>
            <a:rPr lang="en-US"/>
            <a:t>Research at CERN-</a:t>
          </a:r>
          <a:r>
            <a:rPr lang="en-US" b="1"/>
            <a:t>European Organization for Nuclear Research-</a:t>
          </a:r>
          <a:r>
            <a:rPr lang="en-US"/>
            <a:t>Switzerland-British computer scientist Tim </a:t>
          </a:r>
          <a:r>
            <a:rPr lang="en-US">
              <a:latin typeface="Calibri"/>
            </a:rPr>
            <a:t>Berner Lee</a:t>
          </a:r>
          <a:r>
            <a:rPr lang="en-US"/>
            <a:t> in 1989 resulted in www linking hypertext documents into an information system, accessible from any node on the network</a:t>
          </a:r>
        </a:p>
      </dgm:t>
    </dgm:pt>
    <dgm:pt modelId="{15FB1FA9-E620-436F-B23E-C7C6A243100C}" type="parTrans" cxnId="{1EB48B87-27A5-40B5-A888-D55C8EE13E41}">
      <dgm:prSet/>
      <dgm:spPr/>
      <dgm:t>
        <a:bodyPr/>
        <a:lstStyle/>
        <a:p>
          <a:endParaRPr lang="en-US"/>
        </a:p>
      </dgm:t>
    </dgm:pt>
    <dgm:pt modelId="{E5DC9D63-0A50-483F-B1A1-2E1C356DF92A}" type="sibTrans" cxnId="{1EB48B87-27A5-40B5-A888-D55C8EE13E41}">
      <dgm:prSet/>
      <dgm:spPr/>
      <dgm:t>
        <a:bodyPr/>
        <a:lstStyle/>
        <a:p>
          <a:endParaRPr lang="en-US"/>
        </a:p>
      </dgm:t>
    </dgm:pt>
    <dgm:pt modelId="{F372E6A2-2C7B-4CA3-871A-17B2E9B86634}">
      <dgm:prSet/>
      <dgm:spPr/>
      <dgm:t>
        <a:bodyPr/>
        <a:lstStyle/>
        <a:p>
          <a:pPr rtl="0"/>
          <a:r>
            <a:rPr lang="en-US"/>
            <a:t>Provides communication using electronic mail,</a:t>
          </a:r>
          <a:r>
            <a:rPr lang="en-US">
              <a:latin typeface="Calibri"/>
            </a:rPr>
            <a:t> </a:t>
          </a:r>
          <a:r>
            <a:rPr lang="en-US"/>
            <a:t>instant messaging,</a:t>
          </a:r>
          <a:r>
            <a:rPr lang="en-US">
              <a:latin typeface="Calibri"/>
            </a:rPr>
            <a:t> </a:t>
          </a:r>
          <a:r>
            <a:rPr lang="en-US"/>
            <a:t>voice over Internet Protocol (VoIP)calls, video chat, and the WWW </a:t>
          </a:r>
          <a:r>
            <a:rPr lang="en-US">
              <a:latin typeface="Calibri"/>
            </a:rPr>
            <a:t>discussion forums</a:t>
          </a:r>
          <a:r>
            <a:rPr lang="en-US"/>
            <a:t>, blogs, social networking services, and onlineshopping sites.</a:t>
          </a:r>
          <a:r>
            <a:rPr lang="en-US">
              <a:latin typeface="Calibri"/>
            </a:rPr>
            <a:t> </a:t>
          </a:r>
          <a:endParaRPr lang="en-US"/>
        </a:p>
      </dgm:t>
    </dgm:pt>
    <dgm:pt modelId="{EC164E46-ECB9-4297-8980-ED2098AD785C}" type="parTrans" cxnId="{385EDCE8-DB5E-4C31-8244-3A40CAC99308}">
      <dgm:prSet/>
      <dgm:spPr/>
      <dgm:t>
        <a:bodyPr/>
        <a:lstStyle/>
        <a:p>
          <a:endParaRPr lang="en-US"/>
        </a:p>
      </dgm:t>
    </dgm:pt>
    <dgm:pt modelId="{17126763-DDB1-46E2-BB97-9CD6F29ACCF1}" type="sibTrans" cxnId="{385EDCE8-DB5E-4C31-8244-3A40CAC99308}">
      <dgm:prSet/>
      <dgm:spPr/>
      <dgm:t>
        <a:bodyPr/>
        <a:lstStyle/>
        <a:p>
          <a:endParaRPr lang="en-US"/>
        </a:p>
      </dgm:t>
    </dgm:pt>
    <dgm:pt modelId="{A25CFECA-AB15-4547-980A-1BA3F940EA89}" type="pres">
      <dgm:prSet presAssocID="{10FEA33B-8D4D-4261-A88A-DB4464D714FD}" presName="linear" presStyleCnt="0">
        <dgm:presLayoutVars>
          <dgm:animLvl val="lvl"/>
          <dgm:resizeHandles val="exact"/>
        </dgm:presLayoutVars>
      </dgm:prSet>
      <dgm:spPr/>
      <dgm:t>
        <a:bodyPr/>
        <a:lstStyle/>
        <a:p>
          <a:endParaRPr lang="en-IN"/>
        </a:p>
      </dgm:t>
    </dgm:pt>
    <dgm:pt modelId="{449F2CFA-AF86-44F2-938E-0325F7195271}" type="pres">
      <dgm:prSet presAssocID="{91B4E277-5B9C-4E60-A0EF-94A57930987A}" presName="parentText" presStyleLbl="node1" presStyleIdx="0" presStyleCnt="2">
        <dgm:presLayoutVars>
          <dgm:chMax val="0"/>
          <dgm:bulletEnabled val="1"/>
        </dgm:presLayoutVars>
      </dgm:prSet>
      <dgm:spPr/>
      <dgm:t>
        <a:bodyPr/>
        <a:lstStyle/>
        <a:p>
          <a:endParaRPr lang="en-IN"/>
        </a:p>
      </dgm:t>
    </dgm:pt>
    <dgm:pt modelId="{C2C3266F-8682-4535-A3B8-DE3DEA6BCBC1}" type="pres">
      <dgm:prSet presAssocID="{E5DC9D63-0A50-483F-B1A1-2E1C356DF92A}" presName="spacer" presStyleCnt="0"/>
      <dgm:spPr/>
    </dgm:pt>
    <dgm:pt modelId="{B4C23BD2-05F4-4285-9A4D-8FDD2D944B0D}" type="pres">
      <dgm:prSet presAssocID="{F372E6A2-2C7B-4CA3-871A-17B2E9B86634}" presName="parentText" presStyleLbl="node1" presStyleIdx="1" presStyleCnt="2">
        <dgm:presLayoutVars>
          <dgm:chMax val="0"/>
          <dgm:bulletEnabled val="1"/>
        </dgm:presLayoutVars>
      </dgm:prSet>
      <dgm:spPr/>
      <dgm:t>
        <a:bodyPr/>
        <a:lstStyle/>
        <a:p>
          <a:endParaRPr lang="en-IN"/>
        </a:p>
      </dgm:t>
    </dgm:pt>
  </dgm:ptLst>
  <dgm:cxnLst>
    <dgm:cxn modelId="{402DA87A-9F65-4FC3-A957-31F30E7582F1}" type="presOf" srcId="{91B4E277-5B9C-4E60-A0EF-94A57930987A}" destId="{449F2CFA-AF86-44F2-938E-0325F7195271}" srcOrd="0" destOrd="0" presId="urn:microsoft.com/office/officeart/2005/8/layout/vList2"/>
    <dgm:cxn modelId="{1EB48B87-27A5-40B5-A888-D55C8EE13E41}" srcId="{10FEA33B-8D4D-4261-A88A-DB4464D714FD}" destId="{91B4E277-5B9C-4E60-A0EF-94A57930987A}" srcOrd="0" destOrd="0" parTransId="{15FB1FA9-E620-436F-B23E-C7C6A243100C}" sibTransId="{E5DC9D63-0A50-483F-B1A1-2E1C356DF92A}"/>
    <dgm:cxn modelId="{D7B0D63A-C24F-4BA6-BF70-F849D076C20C}" type="presOf" srcId="{F372E6A2-2C7B-4CA3-871A-17B2E9B86634}" destId="{B4C23BD2-05F4-4285-9A4D-8FDD2D944B0D}" srcOrd="0" destOrd="0" presId="urn:microsoft.com/office/officeart/2005/8/layout/vList2"/>
    <dgm:cxn modelId="{94F41989-4713-48F2-9C4C-78F6E587431B}" type="presOf" srcId="{10FEA33B-8D4D-4261-A88A-DB4464D714FD}" destId="{A25CFECA-AB15-4547-980A-1BA3F940EA89}" srcOrd="0" destOrd="0" presId="urn:microsoft.com/office/officeart/2005/8/layout/vList2"/>
    <dgm:cxn modelId="{385EDCE8-DB5E-4C31-8244-3A40CAC99308}" srcId="{10FEA33B-8D4D-4261-A88A-DB4464D714FD}" destId="{F372E6A2-2C7B-4CA3-871A-17B2E9B86634}" srcOrd="1" destOrd="0" parTransId="{EC164E46-ECB9-4297-8980-ED2098AD785C}" sibTransId="{17126763-DDB1-46E2-BB97-9CD6F29ACCF1}"/>
    <dgm:cxn modelId="{723469F8-01A2-40F5-87D3-C38CE6372DAD}" type="presParOf" srcId="{A25CFECA-AB15-4547-980A-1BA3F940EA89}" destId="{449F2CFA-AF86-44F2-938E-0325F7195271}" srcOrd="0" destOrd="0" presId="urn:microsoft.com/office/officeart/2005/8/layout/vList2"/>
    <dgm:cxn modelId="{9EC4E0F9-092E-4AA6-8078-DFC3DA8B13DB}" type="presParOf" srcId="{A25CFECA-AB15-4547-980A-1BA3F940EA89}" destId="{C2C3266F-8682-4535-A3B8-DE3DEA6BCBC1}" srcOrd="1" destOrd="0" presId="urn:microsoft.com/office/officeart/2005/8/layout/vList2"/>
    <dgm:cxn modelId="{844164FC-0ADA-4663-99D6-BD68A84B847D}" type="presParOf" srcId="{A25CFECA-AB15-4547-980A-1BA3F940EA89}" destId="{B4C23BD2-05F4-4285-9A4D-8FDD2D944B0D}"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5573B6E-3FA8-4D77-B90A-E55118A1761A}"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8D33A278-2E2F-4F05-8EFF-62F694549A1B}">
      <dgm:prSet/>
      <dgm:spPr/>
      <dgm:t>
        <a:bodyPr/>
        <a:lstStyle/>
        <a:p>
          <a:r>
            <a:rPr lang="en-GB"/>
            <a:t>WWW-EXCHANGE MULTIMEDIA (VIDEO,AUDIO,TEXT,GRAPHICS)</a:t>
          </a:r>
          <a:endParaRPr lang="en-US"/>
        </a:p>
      </dgm:t>
    </dgm:pt>
    <dgm:pt modelId="{56916CB9-E9BA-4ADF-AD42-BFE0DD4C5534}" type="parTrans" cxnId="{7C17197F-1BA4-4A32-A31B-CAC7C87BA052}">
      <dgm:prSet/>
      <dgm:spPr/>
      <dgm:t>
        <a:bodyPr/>
        <a:lstStyle/>
        <a:p>
          <a:endParaRPr lang="en-US"/>
        </a:p>
      </dgm:t>
    </dgm:pt>
    <dgm:pt modelId="{9C99F894-D632-465D-A83F-750EE2CACB55}" type="sibTrans" cxnId="{7C17197F-1BA4-4A32-A31B-CAC7C87BA052}">
      <dgm:prSet/>
      <dgm:spPr/>
      <dgm:t>
        <a:bodyPr/>
        <a:lstStyle/>
        <a:p>
          <a:endParaRPr lang="en-US"/>
        </a:p>
      </dgm:t>
    </dgm:pt>
    <dgm:pt modelId="{E031BD27-A158-4D16-908F-5643D3B25842}">
      <dgm:prSet/>
      <dgm:spPr/>
      <dgm:t>
        <a:bodyPr/>
        <a:lstStyle/>
        <a:p>
          <a:r>
            <a:rPr lang="en-GB"/>
            <a:t>1.WEB SERVERS-SPECIAL COMPUTER DISTANCE PURPOSE DELIEVERING CONTENT </a:t>
          </a:r>
          <a:endParaRPr lang="en-US"/>
        </a:p>
      </dgm:t>
    </dgm:pt>
    <dgm:pt modelId="{FFF22797-0415-42EC-A03B-43E0C90C4F18}" type="parTrans" cxnId="{794665BE-FB22-47B7-90E3-254F623221FB}">
      <dgm:prSet/>
      <dgm:spPr/>
      <dgm:t>
        <a:bodyPr/>
        <a:lstStyle/>
        <a:p>
          <a:endParaRPr lang="en-US"/>
        </a:p>
      </dgm:t>
    </dgm:pt>
    <dgm:pt modelId="{DA4FBCE6-CD48-4394-A2A0-4049EB83C257}" type="sibTrans" cxnId="{794665BE-FB22-47B7-90E3-254F623221FB}">
      <dgm:prSet/>
      <dgm:spPr/>
      <dgm:t>
        <a:bodyPr/>
        <a:lstStyle/>
        <a:p>
          <a:endParaRPr lang="en-US"/>
        </a:p>
      </dgm:t>
    </dgm:pt>
    <dgm:pt modelId="{F31AC86D-4563-4A48-A814-2055DD0DA50D}">
      <dgm:prSet/>
      <dgm:spPr/>
      <dgm:t>
        <a:bodyPr/>
        <a:lstStyle/>
        <a:p>
          <a:r>
            <a:rPr lang="en-GB"/>
            <a:t>2.WEB CLIENT-PC OR MOBILE ACCESSS SERVER VIA BROWSER</a:t>
          </a:r>
          <a:endParaRPr lang="en-US"/>
        </a:p>
      </dgm:t>
    </dgm:pt>
    <dgm:pt modelId="{A22664E9-6A15-4CA4-B2BB-C3810EFB3D2D}" type="parTrans" cxnId="{98DC1384-F6D2-4BDD-BD45-499365B467C8}">
      <dgm:prSet/>
      <dgm:spPr/>
      <dgm:t>
        <a:bodyPr/>
        <a:lstStyle/>
        <a:p>
          <a:endParaRPr lang="en-US"/>
        </a:p>
      </dgm:t>
    </dgm:pt>
    <dgm:pt modelId="{932535E6-95FF-4427-985E-6B3561994667}" type="sibTrans" cxnId="{98DC1384-F6D2-4BDD-BD45-499365B467C8}">
      <dgm:prSet/>
      <dgm:spPr/>
      <dgm:t>
        <a:bodyPr/>
        <a:lstStyle/>
        <a:p>
          <a:endParaRPr lang="en-US"/>
        </a:p>
      </dgm:t>
    </dgm:pt>
    <dgm:pt modelId="{ECD6FFF6-8D6B-4FA7-B195-1FEB07F9E5A4}" type="pres">
      <dgm:prSet presAssocID="{25573B6E-3FA8-4D77-B90A-E55118A1761A}" presName="linear" presStyleCnt="0">
        <dgm:presLayoutVars>
          <dgm:animLvl val="lvl"/>
          <dgm:resizeHandles val="exact"/>
        </dgm:presLayoutVars>
      </dgm:prSet>
      <dgm:spPr/>
      <dgm:t>
        <a:bodyPr/>
        <a:lstStyle/>
        <a:p>
          <a:endParaRPr lang="en-IN"/>
        </a:p>
      </dgm:t>
    </dgm:pt>
    <dgm:pt modelId="{4BE878BF-74C6-4415-92FD-9C8B9F7ABA0C}" type="pres">
      <dgm:prSet presAssocID="{8D33A278-2E2F-4F05-8EFF-62F694549A1B}" presName="parentText" presStyleLbl="node1" presStyleIdx="0" presStyleCnt="3">
        <dgm:presLayoutVars>
          <dgm:chMax val="0"/>
          <dgm:bulletEnabled val="1"/>
        </dgm:presLayoutVars>
      </dgm:prSet>
      <dgm:spPr/>
      <dgm:t>
        <a:bodyPr/>
        <a:lstStyle/>
        <a:p>
          <a:endParaRPr lang="en-IN"/>
        </a:p>
      </dgm:t>
    </dgm:pt>
    <dgm:pt modelId="{AE707093-63ED-46C7-BCDD-02685594AA0D}" type="pres">
      <dgm:prSet presAssocID="{9C99F894-D632-465D-A83F-750EE2CACB55}" presName="spacer" presStyleCnt="0"/>
      <dgm:spPr/>
    </dgm:pt>
    <dgm:pt modelId="{22BD7026-0158-4C48-B017-7E9EB0EC0A1D}" type="pres">
      <dgm:prSet presAssocID="{E031BD27-A158-4D16-908F-5643D3B25842}" presName="parentText" presStyleLbl="node1" presStyleIdx="1" presStyleCnt="3">
        <dgm:presLayoutVars>
          <dgm:chMax val="0"/>
          <dgm:bulletEnabled val="1"/>
        </dgm:presLayoutVars>
      </dgm:prSet>
      <dgm:spPr/>
      <dgm:t>
        <a:bodyPr/>
        <a:lstStyle/>
        <a:p>
          <a:endParaRPr lang="en-IN"/>
        </a:p>
      </dgm:t>
    </dgm:pt>
    <dgm:pt modelId="{B6B968E2-16CD-40AB-9556-E3B5A5C6A6D2}" type="pres">
      <dgm:prSet presAssocID="{DA4FBCE6-CD48-4394-A2A0-4049EB83C257}" presName="spacer" presStyleCnt="0"/>
      <dgm:spPr/>
    </dgm:pt>
    <dgm:pt modelId="{AF1720C7-42B7-4BC0-9426-8420F4639674}" type="pres">
      <dgm:prSet presAssocID="{F31AC86D-4563-4A48-A814-2055DD0DA50D}" presName="parentText" presStyleLbl="node1" presStyleIdx="2" presStyleCnt="3">
        <dgm:presLayoutVars>
          <dgm:chMax val="0"/>
          <dgm:bulletEnabled val="1"/>
        </dgm:presLayoutVars>
      </dgm:prSet>
      <dgm:spPr/>
      <dgm:t>
        <a:bodyPr/>
        <a:lstStyle/>
        <a:p>
          <a:endParaRPr lang="en-IN"/>
        </a:p>
      </dgm:t>
    </dgm:pt>
  </dgm:ptLst>
  <dgm:cxnLst>
    <dgm:cxn modelId="{0152E9CB-09C7-4085-BE58-2287CD160BE6}" type="presOf" srcId="{8D33A278-2E2F-4F05-8EFF-62F694549A1B}" destId="{4BE878BF-74C6-4415-92FD-9C8B9F7ABA0C}" srcOrd="0" destOrd="0" presId="urn:microsoft.com/office/officeart/2005/8/layout/vList2"/>
    <dgm:cxn modelId="{7C17197F-1BA4-4A32-A31B-CAC7C87BA052}" srcId="{25573B6E-3FA8-4D77-B90A-E55118A1761A}" destId="{8D33A278-2E2F-4F05-8EFF-62F694549A1B}" srcOrd="0" destOrd="0" parTransId="{56916CB9-E9BA-4ADF-AD42-BFE0DD4C5534}" sibTransId="{9C99F894-D632-465D-A83F-750EE2CACB55}"/>
    <dgm:cxn modelId="{67759C9F-1A7C-4F7F-AED5-1C30BF4DD191}" type="presOf" srcId="{25573B6E-3FA8-4D77-B90A-E55118A1761A}" destId="{ECD6FFF6-8D6B-4FA7-B195-1FEB07F9E5A4}" srcOrd="0" destOrd="0" presId="urn:microsoft.com/office/officeart/2005/8/layout/vList2"/>
    <dgm:cxn modelId="{CA6E0D6E-1B51-450E-9B99-09A868B3C3C2}" type="presOf" srcId="{E031BD27-A158-4D16-908F-5643D3B25842}" destId="{22BD7026-0158-4C48-B017-7E9EB0EC0A1D}" srcOrd="0" destOrd="0" presId="urn:microsoft.com/office/officeart/2005/8/layout/vList2"/>
    <dgm:cxn modelId="{98DC1384-F6D2-4BDD-BD45-499365B467C8}" srcId="{25573B6E-3FA8-4D77-B90A-E55118A1761A}" destId="{F31AC86D-4563-4A48-A814-2055DD0DA50D}" srcOrd="2" destOrd="0" parTransId="{A22664E9-6A15-4CA4-B2BB-C3810EFB3D2D}" sibTransId="{932535E6-95FF-4427-985E-6B3561994667}"/>
    <dgm:cxn modelId="{DF44A4FB-94B5-47DD-ABEF-6AA2BDC0E2EE}" type="presOf" srcId="{F31AC86D-4563-4A48-A814-2055DD0DA50D}" destId="{AF1720C7-42B7-4BC0-9426-8420F4639674}" srcOrd="0" destOrd="0" presId="urn:microsoft.com/office/officeart/2005/8/layout/vList2"/>
    <dgm:cxn modelId="{794665BE-FB22-47B7-90E3-254F623221FB}" srcId="{25573B6E-3FA8-4D77-B90A-E55118A1761A}" destId="{E031BD27-A158-4D16-908F-5643D3B25842}" srcOrd="1" destOrd="0" parTransId="{FFF22797-0415-42EC-A03B-43E0C90C4F18}" sibTransId="{DA4FBCE6-CD48-4394-A2A0-4049EB83C257}"/>
    <dgm:cxn modelId="{7CDA6276-B164-40CC-8DB8-16F5A71F8DC2}" type="presParOf" srcId="{ECD6FFF6-8D6B-4FA7-B195-1FEB07F9E5A4}" destId="{4BE878BF-74C6-4415-92FD-9C8B9F7ABA0C}" srcOrd="0" destOrd="0" presId="urn:microsoft.com/office/officeart/2005/8/layout/vList2"/>
    <dgm:cxn modelId="{E8DB98CA-DEBF-4ABF-A676-01718579640D}" type="presParOf" srcId="{ECD6FFF6-8D6B-4FA7-B195-1FEB07F9E5A4}" destId="{AE707093-63ED-46C7-BCDD-02685594AA0D}" srcOrd="1" destOrd="0" presId="urn:microsoft.com/office/officeart/2005/8/layout/vList2"/>
    <dgm:cxn modelId="{3B5E5A9B-643F-40F9-A354-88F5C8D61084}" type="presParOf" srcId="{ECD6FFF6-8D6B-4FA7-B195-1FEB07F9E5A4}" destId="{22BD7026-0158-4C48-B017-7E9EB0EC0A1D}" srcOrd="2" destOrd="0" presId="urn:microsoft.com/office/officeart/2005/8/layout/vList2"/>
    <dgm:cxn modelId="{D7A0F6C5-B74E-42A4-8116-CFC32118DBA2}" type="presParOf" srcId="{ECD6FFF6-8D6B-4FA7-B195-1FEB07F9E5A4}" destId="{B6B968E2-16CD-40AB-9556-E3B5A5C6A6D2}" srcOrd="3" destOrd="0" presId="urn:microsoft.com/office/officeart/2005/8/layout/vList2"/>
    <dgm:cxn modelId="{AF4CB1C3-5C0D-421B-92D9-CE95C053F712}" type="presParOf" srcId="{ECD6FFF6-8D6B-4FA7-B195-1FEB07F9E5A4}" destId="{AF1720C7-42B7-4BC0-9426-8420F4639674}"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013B1CF-DFBE-4B86-BCD5-D6DFBD25428A}"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F3CB1A48-A861-470B-945E-C85328A8AC73}">
      <dgm:prSet/>
      <dgm:spPr/>
      <dgm:t>
        <a:bodyPr/>
        <a:lstStyle/>
        <a:p>
          <a:r>
            <a:rPr lang="en-GB"/>
            <a:t>1-TIER ARCHITECTURE? </a:t>
          </a:r>
          <a:endParaRPr lang="en-US"/>
        </a:p>
      </dgm:t>
    </dgm:pt>
    <dgm:pt modelId="{52947F9E-DC3C-4A49-BEFA-8F3888E215B0}" type="parTrans" cxnId="{27D2EDD2-73DA-49CF-A2AF-ECD0D1E8AAEA}">
      <dgm:prSet/>
      <dgm:spPr/>
      <dgm:t>
        <a:bodyPr/>
        <a:lstStyle/>
        <a:p>
          <a:endParaRPr lang="en-US"/>
        </a:p>
      </dgm:t>
    </dgm:pt>
    <dgm:pt modelId="{EA95F99A-403C-4116-8BAC-6F6CDCD91753}" type="sibTrans" cxnId="{27D2EDD2-73DA-49CF-A2AF-ECD0D1E8AAEA}">
      <dgm:prSet/>
      <dgm:spPr/>
      <dgm:t>
        <a:bodyPr/>
        <a:lstStyle/>
        <a:p>
          <a:endParaRPr lang="en-US"/>
        </a:p>
      </dgm:t>
    </dgm:pt>
    <dgm:pt modelId="{C9028A31-D5BD-4A12-ABEC-44C466B89E16}">
      <dgm:prSet/>
      <dgm:spPr/>
      <dgm:t>
        <a:bodyPr/>
        <a:lstStyle/>
        <a:p>
          <a:r>
            <a:rPr lang="en-GB"/>
            <a:t>Presentation layer, Business logic layer, and data layer are all located on a single machine.</a:t>
          </a:r>
          <a:r>
            <a:rPr lang="en-US"/>
            <a:t> </a:t>
          </a:r>
        </a:p>
      </dgm:t>
    </dgm:pt>
    <dgm:pt modelId="{ECB625EE-8979-44B9-B896-494639BBD032}" type="parTrans" cxnId="{176A8FE4-CC34-40F4-A27B-C31FE48EA11A}">
      <dgm:prSet/>
      <dgm:spPr/>
      <dgm:t>
        <a:bodyPr/>
        <a:lstStyle/>
        <a:p>
          <a:endParaRPr lang="en-US"/>
        </a:p>
      </dgm:t>
    </dgm:pt>
    <dgm:pt modelId="{118966F3-0633-425F-89DA-03C6208B5674}" type="sibTrans" cxnId="{176A8FE4-CC34-40F4-A27B-C31FE48EA11A}">
      <dgm:prSet/>
      <dgm:spPr/>
      <dgm:t>
        <a:bodyPr/>
        <a:lstStyle/>
        <a:p>
          <a:endParaRPr lang="en-US"/>
        </a:p>
      </dgm:t>
    </dgm:pt>
    <dgm:pt modelId="{9F57D178-42EB-4D33-895B-0463004D7E37}">
      <dgm:prSet/>
      <dgm:spPr/>
      <dgm:t>
        <a:bodyPr/>
        <a:lstStyle/>
        <a:p>
          <a:r>
            <a:rPr lang="en-US"/>
            <a:t>But such architecture is rarely used in production</a:t>
          </a:r>
        </a:p>
      </dgm:t>
    </dgm:pt>
    <dgm:pt modelId="{B231A0D1-30C3-4088-8D0B-4B11A5490D5F}" type="parTrans" cxnId="{6D9D11B9-2B71-4A66-BAD4-60B91B0A1108}">
      <dgm:prSet/>
      <dgm:spPr/>
      <dgm:t>
        <a:bodyPr/>
        <a:lstStyle/>
        <a:p>
          <a:endParaRPr lang="en-US"/>
        </a:p>
      </dgm:t>
    </dgm:pt>
    <dgm:pt modelId="{C888CDF4-D877-4073-8F15-D356B825264D}" type="sibTrans" cxnId="{6D9D11B9-2B71-4A66-BAD4-60B91B0A1108}">
      <dgm:prSet/>
      <dgm:spPr/>
      <dgm:t>
        <a:bodyPr/>
        <a:lstStyle/>
        <a:p>
          <a:endParaRPr lang="en-US"/>
        </a:p>
      </dgm:t>
    </dgm:pt>
    <dgm:pt modelId="{12A89D4B-5F20-4162-BCBE-F4513EED95C0}" type="pres">
      <dgm:prSet presAssocID="{9013B1CF-DFBE-4B86-BCD5-D6DFBD25428A}" presName="linear" presStyleCnt="0">
        <dgm:presLayoutVars>
          <dgm:animLvl val="lvl"/>
          <dgm:resizeHandles val="exact"/>
        </dgm:presLayoutVars>
      </dgm:prSet>
      <dgm:spPr/>
      <dgm:t>
        <a:bodyPr/>
        <a:lstStyle/>
        <a:p>
          <a:endParaRPr lang="en-IN"/>
        </a:p>
      </dgm:t>
    </dgm:pt>
    <dgm:pt modelId="{2CB32D03-AAE5-4E4C-A5BE-8F4D082281D3}" type="pres">
      <dgm:prSet presAssocID="{F3CB1A48-A861-470B-945E-C85328A8AC73}" presName="parentText" presStyleLbl="node1" presStyleIdx="0" presStyleCnt="1">
        <dgm:presLayoutVars>
          <dgm:chMax val="0"/>
          <dgm:bulletEnabled val="1"/>
        </dgm:presLayoutVars>
      </dgm:prSet>
      <dgm:spPr/>
      <dgm:t>
        <a:bodyPr/>
        <a:lstStyle/>
        <a:p>
          <a:endParaRPr lang="en-IN"/>
        </a:p>
      </dgm:t>
    </dgm:pt>
    <dgm:pt modelId="{42EA355F-59F5-4204-85FB-84C7B60A359E}" type="pres">
      <dgm:prSet presAssocID="{F3CB1A48-A861-470B-945E-C85328A8AC73}" presName="childText" presStyleLbl="revTx" presStyleIdx="0" presStyleCnt="1">
        <dgm:presLayoutVars>
          <dgm:bulletEnabled val="1"/>
        </dgm:presLayoutVars>
      </dgm:prSet>
      <dgm:spPr/>
      <dgm:t>
        <a:bodyPr/>
        <a:lstStyle/>
        <a:p>
          <a:endParaRPr lang="en-IN"/>
        </a:p>
      </dgm:t>
    </dgm:pt>
  </dgm:ptLst>
  <dgm:cxnLst>
    <dgm:cxn modelId="{BA1A1EA0-A23B-4D7D-8E50-AC35A12ABBF6}" type="presOf" srcId="{F3CB1A48-A861-470B-945E-C85328A8AC73}" destId="{2CB32D03-AAE5-4E4C-A5BE-8F4D082281D3}" srcOrd="0" destOrd="0" presId="urn:microsoft.com/office/officeart/2005/8/layout/vList2"/>
    <dgm:cxn modelId="{27D2EDD2-73DA-49CF-A2AF-ECD0D1E8AAEA}" srcId="{9013B1CF-DFBE-4B86-BCD5-D6DFBD25428A}" destId="{F3CB1A48-A861-470B-945E-C85328A8AC73}" srcOrd="0" destOrd="0" parTransId="{52947F9E-DC3C-4A49-BEFA-8F3888E215B0}" sibTransId="{EA95F99A-403C-4116-8BAC-6F6CDCD91753}"/>
    <dgm:cxn modelId="{AB58CB12-F256-4ED1-878D-A1DAF14F2A82}" type="presOf" srcId="{9013B1CF-DFBE-4B86-BCD5-D6DFBD25428A}" destId="{12A89D4B-5F20-4162-BCBE-F4513EED95C0}" srcOrd="0" destOrd="0" presId="urn:microsoft.com/office/officeart/2005/8/layout/vList2"/>
    <dgm:cxn modelId="{344E5CFB-E4AD-440B-8623-7B9DBCB48798}" type="presOf" srcId="{C9028A31-D5BD-4A12-ABEC-44C466B89E16}" destId="{42EA355F-59F5-4204-85FB-84C7B60A359E}" srcOrd="0" destOrd="0" presId="urn:microsoft.com/office/officeart/2005/8/layout/vList2"/>
    <dgm:cxn modelId="{6D9D11B9-2B71-4A66-BAD4-60B91B0A1108}" srcId="{F3CB1A48-A861-470B-945E-C85328A8AC73}" destId="{9F57D178-42EB-4D33-895B-0463004D7E37}" srcOrd="1" destOrd="0" parTransId="{B231A0D1-30C3-4088-8D0B-4B11A5490D5F}" sibTransId="{C888CDF4-D877-4073-8F15-D356B825264D}"/>
    <dgm:cxn modelId="{109F8811-92DC-46F3-9ED1-C2CFD8FD47F3}" type="presOf" srcId="{9F57D178-42EB-4D33-895B-0463004D7E37}" destId="{42EA355F-59F5-4204-85FB-84C7B60A359E}" srcOrd="0" destOrd="1" presId="urn:microsoft.com/office/officeart/2005/8/layout/vList2"/>
    <dgm:cxn modelId="{176A8FE4-CC34-40F4-A27B-C31FE48EA11A}" srcId="{F3CB1A48-A861-470B-945E-C85328A8AC73}" destId="{C9028A31-D5BD-4A12-ABEC-44C466B89E16}" srcOrd="0" destOrd="0" parTransId="{ECB625EE-8979-44B9-B896-494639BBD032}" sibTransId="{118966F3-0633-425F-89DA-03C6208B5674}"/>
    <dgm:cxn modelId="{2D43C9B1-2B18-45A8-974D-79DAB6CBA59F}" type="presParOf" srcId="{12A89D4B-5F20-4162-BCBE-F4513EED95C0}" destId="{2CB32D03-AAE5-4E4C-A5BE-8F4D082281D3}" srcOrd="0" destOrd="0" presId="urn:microsoft.com/office/officeart/2005/8/layout/vList2"/>
    <dgm:cxn modelId="{63A61267-E63F-4EE1-832B-0077083B8514}" type="presParOf" srcId="{12A89D4B-5F20-4162-BCBE-F4513EED95C0}" destId="{42EA355F-59F5-4204-85FB-84C7B60A359E}"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EAE3C4E-5E25-43EC-A173-1157CE76F111}"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174F9CDB-F648-4306-AB89-2F4AF87F3512}">
      <dgm:prSet/>
      <dgm:spPr/>
      <dgm:t>
        <a:bodyPr/>
        <a:lstStyle/>
        <a:p>
          <a:r>
            <a:rPr lang="en-GB"/>
            <a:t>2-TIER ARCHITECTURE?</a:t>
          </a:r>
          <a:endParaRPr lang="en-US"/>
        </a:p>
      </dgm:t>
    </dgm:pt>
    <dgm:pt modelId="{8F875588-7BFC-4C8E-9698-2931CBE4E8C8}" type="parTrans" cxnId="{FDDBF197-5637-47FB-A3EF-5DB9CCF76AF9}">
      <dgm:prSet/>
      <dgm:spPr/>
      <dgm:t>
        <a:bodyPr/>
        <a:lstStyle/>
        <a:p>
          <a:endParaRPr lang="en-US"/>
        </a:p>
      </dgm:t>
    </dgm:pt>
    <dgm:pt modelId="{9860C6B4-1AFD-4832-841D-82D4419A5A9C}" type="sibTrans" cxnId="{FDDBF197-5637-47FB-A3EF-5DB9CCF76AF9}">
      <dgm:prSet/>
      <dgm:spPr/>
      <dgm:t>
        <a:bodyPr/>
        <a:lstStyle/>
        <a:p>
          <a:endParaRPr lang="en-US"/>
        </a:p>
      </dgm:t>
    </dgm:pt>
    <dgm:pt modelId="{B29359FB-7F26-493A-B9D6-C01D3258A298}">
      <dgm:prSet/>
      <dgm:spPr/>
      <dgm:t>
        <a:bodyPr/>
        <a:lstStyle/>
        <a:p>
          <a:r>
            <a:rPr lang="en-GB"/>
            <a:t>There is no Business logic layer in between client and server.</a:t>
          </a:r>
          <a:endParaRPr lang="en-US"/>
        </a:p>
      </dgm:t>
    </dgm:pt>
    <dgm:pt modelId="{9E0168B8-6C36-4C7B-BB43-6C6F7BAE3CBC}" type="parTrans" cxnId="{B935A19A-BDD5-4C52-A812-E2B73CF5B880}">
      <dgm:prSet/>
      <dgm:spPr/>
      <dgm:t>
        <a:bodyPr/>
        <a:lstStyle/>
        <a:p>
          <a:endParaRPr lang="en-US"/>
        </a:p>
      </dgm:t>
    </dgm:pt>
    <dgm:pt modelId="{CE6DD5CC-BEAE-40F0-B6F0-E2B3A170B87D}" type="sibTrans" cxnId="{B935A19A-BDD5-4C52-A812-E2B73CF5B880}">
      <dgm:prSet/>
      <dgm:spPr/>
      <dgm:t>
        <a:bodyPr/>
        <a:lstStyle/>
        <a:p>
          <a:endParaRPr lang="en-US"/>
        </a:p>
      </dgm:t>
    </dgm:pt>
    <dgm:pt modelId="{28481A68-1636-42E7-8D2F-85AB4CC3983A}">
      <dgm:prSet/>
      <dgm:spPr/>
      <dgm:t>
        <a:bodyPr/>
        <a:lstStyle/>
        <a:p>
          <a:r>
            <a:rPr lang="en-US"/>
            <a:t>Provides added security to the DBMS as it is not exposed to the end-user directly. </a:t>
          </a:r>
        </a:p>
      </dgm:t>
    </dgm:pt>
    <dgm:pt modelId="{DE67A285-45B3-47DF-BDFC-475A823278A6}" type="parTrans" cxnId="{0A164694-C37C-4673-A00C-3CCB853A20C0}">
      <dgm:prSet/>
      <dgm:spPr/>
      <dgm:t>
        <a:bodyPr/>
        <a:lstStyle/>
        <a:p>
          <a:endParaRPr lang="en-US"/>
        </a:p>
      </dgm:t>
    </dgm:pt>
    <dgm:pt modelId="{FD57FC36-556B-49D8-AD5F-3B18A9EF330A}" type="sibTrans" cxnId="{0A164694-C37C-4673-A00C-3CCB853A20C0}">
      <dgm:prSet/>
      <dgm:spPr/>
      <dgm:t>
        <a:bodyPr/>
        <a:lstStyle/>
        <a:p>
          <a:endParaRPr lang="en-US"/>
        </a:p>
      </dgm:t>
    </dgm:pt>
    <dgm:pt modelId="{85F97695-16CF-4A9D-8286-2F6AAFFAD7C2}">
      <dgm:prSet/>
      <dgm:spPr/>
      <dgm:t>
        <a:bodyPr/>
        <a:lstStyle/>
        <a:p>
          <a:r>
            <a:rPr lang="en-US"/>
            <a:t>It also provides direct and faster communication.</a:t>
          </a:r>
        </a:p>
      </dgm:t>
    </dgm:pt>
    <dgm:pt modelId="{4A4BAA6F-C7F5-480A-A08A-240F4C0969A9}" type="parTrans" cxnId="{655C1DBF-DE0E-4D6E-A68E-57F684A0975C}">
      <dgm:prSet/>
      <dgm:spPr/>
      <dgm:t>
        <a:bodyPr/>
        <a:lstStyle/>
        <a:p>
          <a:endParaRPr lang="en-US"/>
        </a:p>
      </dgm:t>
    </dgm:pt>
    <dgm:pt modelId="{14F71D60-B840-4B83-B3CC-48854102431B}" type="sibTrans" cxnId="{655C1DBF-DE0E-4D6E-A68E-57F684A0975C}">
      <dgm:prSet/>
      <dgm:spPr/>
      <dgm:t>
        <a:bodyPr/>
        <a:lstStyle/>
        <a:p>
          <a:endParaRPr lang="en-US"/>
        </a:p>
      </dgm:t>
    </dgm:pt>
    <dgm:pt modelId="{0631B94F-FA67-4781-B3E5-9D5A72351BAA}">
      <dgm:prSet/>
      <dgm:spPr/>
      <dgm:t>
        <a:bodyPr/>
        <a:lstStyle/>
        <a:p>
          <a:r>
            <a:rPr lang="en-GB"/>
            <a:t>Eg.</a:t>
          </a:r>
          <a:r>
            <a:rPr lang="en-US"/>
            <a:t> A Contact Management System created using MS- Access.</a:t>
          </a:r>
        </a:p>
      </dgm:t>
    </dgm:pt>
    <dgm:pt modelId="{ED6390E8-4F2D-4FC7-8E88-AA6CA92C7DD1}" type="parTrans" cxnId="{C2F0536E-A286-4AFE-9100-B11C86B86702}">
      <dgm:prSet/>
      <dgm:spPr/>
      <dgm:t>
        <a:bodyPr/>
        <a:lstStyle/>
        <a:p>
          <a:endParaRPr lang="en-US"/>
        </a:p>
      </dgm:t>
    </dgm:pt>
    <dgm:pt modelId="{0F1A3454-15B3-48CE-8D67-BF6418A59508}" type="sibTrans" cxnId="{C2F0536E-A286-4AFE-9100-B11C86B86702}">
      <dgm:prSet/>
      <dgm:spPr/>
      <dgm:t>
        <a:bodyPr/>
        <a:lstStyle/>
        <a:p>
          <a:endParaRPr lang="en-US"/>
        </a:p>
      </dgm:t>
    </dgm:pt>
    <dgm:pt modelId="{B37375DF-81CC-4E93-92BC-49E4AE4E6B7C}" type="pres">
      <dgm:prSet presAssocID="{FEAE3C4E-5E25-43EC-A173-1157CE76F111}" presName="linear" presStyleCnt="0">
        <dgm:presLayoutVars>
          <dgm:animLvl val="lvl"/>
          <dgm:resizeHandles val="exact"/>
        </dgm:presLayoutVars>
      </dgm:prSet>
      <dgm:spPr/>
      <dgm:t>
        <a:bodyPr/>
        <a:lstStyle/>
        <a:p>
          <a:endParaRPr lang="en-IN"/>
        </a:p>
      </dgm:t>
    </dgm:pt>
    <dgm:pt modelId="{945B75C1-0EFE-42ED-80B6-0535D1AE00DA}" type="pres">
      <dgm:prSet presAssocID="{174F9CDB-F648-4306-AB89-2F4AF87F3512}" presName="parentText" presStyleLbl="node1" presStyleIdx="0" presStyleCnt="5">
        <dgm:presLayoutVars>
          <dgm:chMax val="0"/>
          <dgm:bulletEnabled val="1"/>
        </dgm:presLayoutVars>
      </dgm:prSet>
      <dgm:spPr/>
      <dgm:t>
        <a:bodyPr/>
        <a:lstStyle/>
        <a:p>
          <a:endParaRPr lang="en-IN"/>
        </a:p>
      </dgm:t>
    </dgm:pt>
    <dgm:pt modelId="{226B5245-8E93-47D9-8E3C-197A3412F09D}" type="pres">
      <dgm:prSet presAssocID="{9860C6B4-1AFD-4832-841D-82D4419A5A9C}" presName="spacer" presStyleCnt="0"/>
      <dgm:spPr/>
    </dgm:pt>
    <dgm:pt modelId="{EA990832-5EBC-4C87-97CD-212C89BD55F2}" type="pres">
      <dgm:prSet presAssocID="{B29359FB-7F26-493A-B9D6-C01D3258A298}" presName="parentText" presStyleLbl="node1" presStyleIdx="1" presStyleCnt="5">
        <dgm:presLayoutVars>
          <dgm:chMax val="0"/>
          <dgm:bulletEnabled val="1"/>
        </dgm:presLayoutVars>
      </dgm:prSet>
      <dgm:spPr/>
      <dgm:t>
        <a:bodyPr/>
        <a:lstStyle/>
        <a:p>
          <a:endParaRPr lang="en-IN"/>
        </a:p>
      </dgm:t>
    </dgm:pt>
    <dgm:pt modelId="{8326F61B-01A4-4DB8-817D-B1602ED5FB47}" type="pres">
      <dgm:prSet presAssocID="{CE6DD5CC-BEAE-40F0-B6F0-E2B3A170B87D}" presName="spacer" presStyleCnt="0"/>
      <dgm:spPr/>
    </dgm:pt>
    <dgm:pt modelId="{BC8A40F5-92DA-46E7-B28F-A6DA1C20B6A9}" type="pres">
      <dgm:prSet presAssocID="{28481A68-1636-42E7-8D2F-85AB4CC3983A}" presName="parentText" presStyleLbl="node1" presStyleIdx="2" presStyleCnt="5">
        <dgm:presLayoutVars>
          <dgm:chMax val="0"/>
          <dgm:bulletEnabled val="1"/>
        </dgm:presLayoutVars>
      </dgm:prSet>
      <dgm:spPr/>
      <dgm:t>
        <a:bodyPr/>
        <a:lstStyle/>
        <a:p>
          <a:endParaRPr lang="en-IN"/>
        </a:p>
      </dgm:t>
    </dgm:pt>
    <dgm:pt modelId="{1D4EBED8-CDE7-485A-B763-AACF15E8CEED}" type="pres">
      <dgm:prSet presAssocID="{FD57FC36-556B-49D8-AD5F-3B18A9EF330A}" presName="spacer" presStyleCnt="0"/>
      <dgm:spPr/>
    </dgm:pt>
    <dgm:pt modelId="{250E2A6A-5F5D-44D0-903C-C5278A21099C}" type="pres">
      <dgm:prSet presAssocID="{85F97695-16CF-4A9D-8286-2F6AAFFAD7C2}" presName="parentText" presStyleLbl="node1" presStyleIdx="3" presStyleCnt="5">
        <dgm:presLayoutVars>
          <dgm:chMax val="0"/>
          <dgm:bulletEnabled val="1"/>
        </dgm:presLayoutVars>
      </dgm:prSet>
      <dgm:spPr/>
      <dgm:t>
        <a:bodyPr/>
        <a:lstStyle/>
        <a:p>
          <a:endParaRPr lang="en-IN"/>
        </a:p>
      </dgm:t>
    </dgm:pt>
    <dgm:pt modelId="{E2E8CEBF-6927-4F66-AD29-A5E8D72D0BD1}" type="pres">
      <dgm:prSet presAssocID="{14F71D60-B840-4B83-B3CC-48854102431B}" presName="spacer" presStyleCnt="0"/>
      <dgm:spPr/>
    </dgm:pt>
    <dgm:pt modelId="{0CDE72CB-6F5C-4C8F-B407-F1BA851DE057}" type="pres">
      <dgm:prSet presAssocID="{0631B94F-FA67-4781-B3E5-9D5A72351BAA}" presName="parentText" presStyleLbl="node1" presStyleIdx="4" presStyleCnt="5">
        <dgm:presLayoutVars>
          <dgm:chMax val="0"/>
          <dgm:bulletEnabled val="1"/>
        </dgm:presLayoutVars>
      </dgm:prSet>
      <dgm:spPr/>
      <dgm:t>
        <a:bodyPr/>
        <a:lstStyle/>
        <a:p>
          <a:endParaRPr lang="en-IN"/>
        </a:p>
      </dgm:t>
    </dgm:pt>
  </dgm:ptLst>
  <dgm:cxnLst>
    <dgm:cxn modelId="{C2F0536E-A286-4AFE-9100-B11C86B86702}" srcId="{FEAE3C4E-5E25-43EC-A173-1157CE76F111}" destId="{0631B94F-FA67-4781-B3E5-9D5A72351BAA}" srcOrd="4" destOrd="0" parTransId="{ED6390E8-4F2D-4FC7-8E88-AA6CA92C7DD1}" sibTransId="{0F1A3454-15B3-48CE-8D67-BF6418A59508}"/>
    <dgm:cxn modelId="{7F537543-238E-4540-A48C-2A9A1B5E84BD}" type="presOf" srcId="{174F9CDB-F648-4306-AB89-2F4AF87F3512}" destId="{945B75C1-0EFE-42ED-80B6-0535D1AE00DA}" srcOrd="0" destOrd="0" presId="urn:microsoft.com/office/officeart/2005/8/layout/vList2"/>
    <dgm:cxn modelId="{42AEDCC7-B26D-4C87-A3A1-31381AB65E95}" type="presOf" srcId="{B29359FB-7F26-493A-B9D6-C01D3258A298}" destId="{EA990832-5EBC-4C87-97CD-212C89BD55F2}" srcOrd="0" destOrd="0" presId="urn:microsoft.com/office/officeart/2005/8/layout/vList2"/>
    <dgm:cxn modelId="{89A27AD6-17AD-40D0-9319-4BC040507315}" type="presOf" srcId="{0631B94F-FA67-4781-B3E5-9D5A72351BAA}" destId="{0CDE72CB-6F5C-4C8F-B407-F1BA851DE057}" srcOrd="0" destOrd="0" presId="urn:microsoft.com/office/officeart/2005/8/layout/vList2"/>
    <dgm:cxn modelId="{8E87393A-B2B1-423E-B32F-11DEA8390647}" type="presOf" srcId="{28481A68-1636-42E7-8D2F-85AB4CC3983A}" destId="{BC8A40F5-92DA-46E7-B28F-A6DA1C20B6A9}" srcOrd="0" destOrd="0" presId="urn:microsoft.com/office/officeart/2005/8/layout/vList2"/>
    <dgm:cxn modelId="{B34B74BA-7FE7-4CAA-8658-8F7047CF36FC}" type="presOf" srcId="{FEAE3C4E-5E25-43EC-A173-1157CE76F111}" destId="{B37375DF-81CC-4E93-92BC-49E4AE4E6B7C}" srcOrd="0" destOrd="0" presId="urn:microsoft.com/office/officeart/2005/8/layout/vList2"/>
    <dgm:cxn modelId="{655C1DBF-DE0E-4D6E-A68E-57F684A0975C}" srcId="{FEAE3C4E-5E25-43EC-A173-1157CE76F111}" destId="{85F97695-16CF-4A9D-8286-2F6AAFFAD7C2}" srcOrd="3" destOrd="0" parTransId="{4A4BAA6F-C7F5-480A-A08A-240F4C0969A9}" sibTransId="{14F71D60-B840-4B83-B3CC-48854102431B}"/>
    <dgm:cxn modelId="{920F0FBF-6015-4D09-BEFB-90E67EA14B84}" type="presOf" srcId="{85F97695-16CF-4A9D-8286-2F6AAFFAD7C2}" destId="{250E2A6A-5F5D-44D0-903C-C5278A21099C}" srcOrd="0" destOrd="0" presId="urn:microsoft.com/office/officeart/2005/8/layout/vList2"/>
    <dgm:cxn modelId="{B935A19A-BDD5-4C52-A812-E2B73CF5B880}" srcId="{FEAE3C4E-5E25-43EC-A173-1157CE76F111}" destId="{B29359FB-7F26-493A-B9D6-C01D3258A298}" srcOrd="1" destOrd="0" parTransId="{9E0168B8-6C36-4C7B-BB43-6C6F7BAE3CBC}" sibTransId="{CE6DD5CC-BEAE-40F0-B6F0-E2B3A170B87D}"/>
    <dgm:cxn modelId="{0A164694-C37C-4673-A00C-3CCB853A20C0}" srcId="{FEAE3C4E-5E25-43EC-A173-1157CE76F111}" destId="{28481A68-1636-42E7-8D2F-85AB4CC3983A}" srcOrd="2" destOrd="0" parTransId="{DE67A285-45B3-47DF-BDFC-475A823278A6}" sibTransId="{FD57FC36-556B-49D8-AD5F-3B18A9EF330A}"/>
    <dgm:cxn modelId="{FDDBF197-5637-47FB-A3EF-5DB9CCF76AF9}" srcId="{FEAE3C4E-5E25-43EC-A173-1157CE76F111}" destId="{174F9CDB-F648-4306-AB89-2F4AF87F3512}" srcOrd="0" destOrd="0" parTransId="{8F875588-7BFC-4C8E-9698-2931CBE4E8C8}" sibTransId="{9860C6B4-1AFD-4832-841D-82D4419A5A9C}"/>
    <dgm:cxn modelId="{3BC27245-4DD8-43E5-987C-398439C2D963}" type="presParOf" srcId="{B37375DF-81CC-4E93-92BC-49E4AE4E6B7C}" destId="{945B75C1-0EFE-42ED-80B6-0535D1AE00DA}" srcOrd="0" destOrd="0" presId="urn:microsoft.com/office/officeart/2005/8/layout/vList2"/>
    <dgm:cxn modelId="{887FD39D-24B7-420E-A39C-5C2CBEFDD678}" type="presParOf" srcId="{B37375DF-81CC-4E93-92BC-49E4AE4E6B7C}" destId="{226B5245-8E93-47D9-8E3C-197A3412F09D}" srcOrd="1" destOrd="0" presId="urn:microsoft.com/office/officeart/2005/8/layout/vList2"/>
    <dgm:cxn modelId="{E77C90A9-46DA-4CD7-949A-24C2DA8FEB4B}" type="presParOf" srcId="{B37375DF-81CC-4E93-92BC-49E4AE4E6B7C}" destId="{EA990832-5EBC-4C87-97CD-212C89BD55F2}" srcOrd="2" destOrd="0" presId="urn:microsoft.com/office/officeart/2005/8/layout/vList2"/>
    <dgm:cxn modelId="{A3BAB00C-6F5A-468E-80EC-B4B84711CCD1}" type="presParOf" srcId="{B37375DF-81CC-4E93-92BC-49E4AE4E6B7C}" destId="{8326F61B-01A4-4DB8-817D-B1602ED5FB47}" srcOrd="3" destOrd="0" presId="urn:microsoft.com/office/officeart/2005/8/layout/vList2"/>
    <dgm:cxn modelId="{115BE3BD-D178-43DD-A3EB-DC6F1953FF42}" type="presParOf" srcId="{B37375DF-81CC-4E93-92BC-49E4AE4E6B7C}" destId="{BC8A40F5-92DA-46E7-B28F-A6DA1C20B6A9}" srcOrd="4" destOrd="0" presId="urn:microsoft.com/office/officeart/2005/8/layout/vList2"/>
    <dgm:cxn modelId="{04BFC064-530D-40A3-A766-9D2E4C09958F}" type="presParOf" srcId="{B37375DF-81CC-4E93-92BC-49E4AE4E6B7C}" destId="{1D4EBED8-CDE7-485A-B763-AACF15E8CEED}" srcOrd="5" destOrd="0" presId="urn:microsoft.com/office/officeart/2005/8/layout/vList2"/>
    <dgm:cxn modelId="{C3B2F968-5EFE-4C1E-92D3-CC2267DE427F}" type="presParOf" srcId="{B37375DF-81CC-4E93-92BC-49E4AE4E6B7C}" destId="{250E2A6A-5F5D-44D0-903C-C5278A21099C}" srcOrd="6" destOrd="0" presId="urn:microsoft.com/office/officeart/2005/8/layout/vList2"/>
    <dgm:cxn modelId="{5E9BD06A-8957-4F16-A680-EE31528A1734}" type="presParOf" srcId="{B37375DF-81CC-4E93-92BC-49E4AE4E6B7C}" destId="{E2E8CEBF-6927-4F66-AD29-A5E8D72D0BD1}" srcOrd="7" destOrd="0" presId="urn:microsoft.com/office/officeart/2005/8/layout/vList2"/>
    <dgm:cxn modelId="{D7FE22DE-3BF3-47C9-B0D4-B3999578B2DF}" type="presParOf" srcId="{B37375DF-81CC-4E93-92BC-49E4AE4E6B7C}" destId="{0CDE72CB-6F5C-4C8F-B407-F1BA851DE057}"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426C8A5-810C-458B-A141-FDF6C64089C2}"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D4F52500-BBFA-4144-A0B4-70097F4E07A7}">
      <dgm:prSet/>
      <dgm:spPr/>
      <dgm:t>
        <a:bodyPr/>
        <a:lstStyle/>
        <a:p>
          <a:r>
            <a:rPr lang="en-GB" b="1" u="sng"/>
            <a:t>3 TIER ARCHITECTURE: </a:t>
          </a:r>
          <a:r>
            <a:rPr lang="en-US"/>
            <a:t>extension of the 2-tier client-server architecture</a:t>
          </a:r>
        </a:p>
      </dgm:t>
    </dgm:pt>
    <dgm:pt modelId="{4C24B3A8-10E2-4C4D-893C-2AC96FDCA0A5}" type="parTrans" cxnId="{8648B565-5DA0-49CF-AE33-B92F99C216BE}">
      <dgm:prSet/>
      <dgm:spPr/>
      <dgm:t>
        <a:bodyPr/>
        <a:lstStyle/>
        <a:p>
          <a:endParaRPr lang="en-US"/>
        </a:p>
      </dgm:t>
    </dgm:pt>
    <dgm:pt modelId="{33128D9E-BCFC-4B94-AB99-1E89F5C63453}" type="sibTrans" cxnId="{8648B565-5DA0-49CF-AE33-B92F99C216BE}">
      <dgm:prSet/>
      <dgm:spPr/>
      <dgm:t>
        <a:bodyPr/>
        <a:lstStyle/>
        <a:p>
          <a:endParaRPr lang="en-US"/>
        </a:p>
      </dgm:t>
    </dgm:pt>
    <dgm:pt modelId="{1E66FA00-529C-4D1A-AFC6-7917BE892824}">
      <dgm:prSet/>
      <dgm:spPr/>
      <dgm:t>
        <a:bodyPr/>
        <a:lstStyle/>
        <a:p>
          <a:r>
            <a:rPr lang="en-GB"/>
            <a:t>1.Presentation or client tier: displays info .interacts with other tiers</a:t>
          </a:r>
          <a:endParaRPr lang="en-US"/>
        </a:p>
      </dgm:t>
    </dgm:pt>
    <dgm:pt modelId="{2C7958F9-9B99-42B0-8E30-88F77FF77363}" type="parTrans" cxnId="{894C8AD4-CB91-4DF0-9A10-5125C52ABD1B}">
      <dgm:prSet/>
      <dgm:spPr/>
      <dgm:t>
        <a:bodyPr/>
        <a:lstStyle/>
        <a:p>
          <a:endParaRPr lang="en-US"/>
        </a:p>
      </dgm:t>
    </dgm:pt>
    <dgm:pt modelId="{9D3CE3A5-847D-463D-A4FC-B8011BE46289}" type="sibTrans" cxnId="{894C8AD4-CB91-4DF0-9A10-5125C52ABD1B}">
      <dgm:prSet/>
      <dgm:spPr/>
      <dgm:t>
        <a:bodyPr/>
        <a:lstStyle/>
        <a:p>
          <a:endParaRPr lang="en-US"/>
        </a:p>
      </dgm:t>
    </dgm:pt>
    <dgm:pt modelId="{F082FECF-BB2A-4F4A-A8E8-C4B30958921F}">
      <dgm:prSet/>
      <dgm:spPr/>
      <dgm:t>
        <a:bodyPr/>
        <a:lstStyle/>
        <a:p>
          <a:r>
            <a:rPr lang="en-GB"/>
            <a:t>2.Application:middle tier controls the app functionality by detailed processing</a:t>
          </a:r>
          <a:endParaRPr lang="en-US"/>
        </a:p>
      </dgm:t>
    </dgm:pt>
    <dgm:pt modelId="{4009536C-61EC-4620-BB4F-AEE68CD8D7C2}" type="parTrans" cxnId="{625C7718-7C29-44CA-92A9-6F1F2E0346A1}">
      <dgm:prSet/>
      <dgm:spPr/>
      <dgm:t>
        <a:bodyPr/>
        <a:lstStyle/>
        <a:p>
          <a:endParaRPr lang="en-US"/>
        </a:p>
      </dgm:t>
    </dgm:pt>
    <dgm:pt modelId="{38953B42-E231-4EF6-82C6-926A14C2AF6D}" type="sibTrans" cxnId="{625C7718-7C29-44CA-92A9-6F1F2E0346A1}">
      <dgm:prSet/>
      <dgm:spPr/>
      <dgm:t>
        <a:bodyPr/>
        <a:lstStyle/>
        <a:p>
          <a:endParaRPr lang="en-US"/>
        </a:p>
      </dgm:t>
    </dgm:pt>
    <dgm:pt modelId="{8A8E8DF8-A066-4EB3-8AC3-4B88087F0410}">
      <dgm:prSet/>
      <dgm:spPr/>
      <dgm:t>
        <a:bodyPr/>
        <a:lstStyle/>
        <a:p>
          <a:r>
            <a:rPr lang="en-GB"/>
            <a:t>3.Data Tier: database servers for storage / retrieval</a:t>
          </a:r>
          <a:endParaRPr lang="en-US"/>
        </a:p>
      </dgm:t>
    </dgm:pt>
    <dgm:pt modelId="{F57D2536-8A2D-4031-95AE-0CC73F0C0F9F}" type="parTrans" cxnId="{DCD416BC-6A65-4337-8DED-8B6CDDFD84AE}">
      <dgm:prSet/>
      <dgm:spPr/>
      <dgm:t>
        <a:bodyPr/>
        <a:lstStyle/>
        <a:p>
          <a:endParaRPr lang="en-US"/>
        </a:p>
      </dgm:t>
    </dgm:pt>
    <dgm:pt modelId="{993623CF-27BC-4728-B683-A6D532950168}" type="sibTrans" cxnId="{DCD416BC-6A65-4337-8DED-8B6CDDFD84AE}">
      <dgm:prSet/>
      <dgm:spPr/>
      <dgm:t>
        <a:bodyPr/>
        <a:lstStyle/>
        <a:p>
          <a:endParaRPr lang="en-US"/>
        </a:p>
      </dgm:t>
    </dgm:pt>
    <dgm:pt modelId="{610570F6-BF0B-410D-860D-9C233F6C09F4}" type="pres">
      <dgm:prSet presAssocID="{C426C8A5-810C-458B-A141-FDF6C64089C2}" presName="linear" presStyleCnt="0">
        <dgm:presLayoutVars>
          <dgm:animLvl val="lvl"/>
          <dgm:resizeHandles val="exact"/>
        </dgm:presLayoutVars>
      </dgm:prSet>
      <dgm:spPr/>
      <dgm:t>
        <a:bodyPr/>
        <a:lstStyle/>
        <a:p>
          <a:endParaRPr lang="en-IN"/>
        </a:p>
      </dgm:t>
    </dgm:pt>
    <dgm:pt modelId="{8659B607-D97A-4005-A93A-FD411F9D83D9}" type="pres">
      <dgm:prSet presAssocID="{D4F52500-BBFA-4144-A0B4-70097F4E07A7}" presName="parentText" presStyleLbl="node1" presStyleIdx="0" presStyleCnt="4">
        <dgm:presLayoutVars>
          <dgm:chMax val="0"/>
          <dgm:bulletEnabled val="1"/>
        </dgm:presLayoutVars>
      </dgm:prSet>
      <dgm:spPr/>
      <dgm:t>
        <a:bodyPr/>
        <a:lstStyle/>
        <a:p>
          <a:endParaRPr lang="en-IN"/>
        </a:p>
      </dgm:t>
    </dgm:pt>
    <dgm:pt modelId="{9C030776-3CB5-4C4D-B4CD-12AF800AD4D0}" type="pres">
      <dgm:prSet presAssocID="{33128D9E-BCFC-4B94-AB99-1E89F5C63453}" presName="spacer" presStyleCnt="0"/>
      <dgm:spPr/>
    </dgm:pt>
    <dgm:pt modelId="{745874CE-5392-4213-A038-C20E0065425E}" type="pres">
      <dgm:prSet presAssocID="{1E66FA00-529C-4D1A-AFC6-7917BE892824}" presName="parentText" presStyleLbl="node1" presStyleIdx="1" presStyleCnt="4">
        <dgm:presLayoutVars>
          <dgm:chMax val="0"/>
          <dgm:bulletEnabled val="1"/>
        </dgm:presLayoutVars>
      </dgm:prSet>
      <dgm:spPr/>
      <dgm:t>
        <a:bodyPr/>
        <a:lstStyle/>
        <a:p>
          <a:endParaRPr lang="en-IN"/>
        </a:p>
      </dgm:t>
    </dgm:pt>
    <dgm:pt modelId="{AFEF9608-0F61-4DA5-8634-108999D28ADF}" type="pres">
      <dgm:prSet presAssocID="{9D3CE3A5-847D-463D-A4FC-B8011BE46289}" presName="spacer" presStyleCnt="0"/>
      <dgm:spPr/>
    </dgm:pt>
    <dgm:pt modelId="{513C2198-CCCE-4D61-A1AC-08F225DCE48D}" type="pres">
      <dgm:prSet presAssocID="{F082FECF-BB2A-4F4A-A8E8-C4B30958921F}" presName="parentText" presStyleLbl="node1" presStyleIdx="2" presStyleCnt="4">
        <dgm:presLayoutVars>
          <dgm:chMax val="0"/>
          <dgm:bulletEnabled val="1"/>
        </dgm:presLayoutVars>
      </dgm:prSet>
      <dgm:spPr/>
      <dgm:t>
        <a:bodyPr/>
        <a:lstStyle/>
        <a:p>
          <a:endParaRPr lang="en-IN"/>
        </a:p>
      </dgm:t>
    </dgm:pt>
    <dgm:pt modelId="{31D7DB76-F150-41AF-8427-F8D3BDA17756}" type="pres">
      <dgm:prSet presAssocID="{38953B42-E231-4EF6-82C6-926A14C2AF6D}" presName="spacer" presStyleCnt="0"/>
      <dgm:spPr/>
    </dgm:pt>
    <dgm:pt modelId="{3093AF72-432E-4039-B011-3F25B16F2F56}" type="pres">
      <dgm:prSet presAssocID="{8A8E8DF8-A066-4EB3-8AC3-4B88087F0410}" presName="parentText" presStyleLbl="node1" presStyleIdx="3" presStyleCnt="4">
        <dgm:presLayoutVars>
          <dgm:chMax val="0"/>
          <dgm:bulletEnabled val="1"/>
        </dgm:presLayoutVars>
      </dgm:prSet>
      <dgm:spPr/>
      <dgm:t>
        <a:bodyPr/>
        <a:lstStyle/>
        <a:p>
          <a:endParaRPr lang="en-IN"/>
        </a:p>
      </dgm:t>
    </dgm:pt>
  </dgm:ptLst>
  <dgm:cxnLst>
    <dgm:cxn modelId="{F5F6AF7C-A94A-4CAF-B81E-096357944471}" type="presOf" srcId="{F082FECF-BB2A-4F4A-A8E8-C4B30958921F}" destId="{513C2198-CCCE-4D61-A1AC-08F225DCE48D}" srcOrd="0" destOrd="0" presId="urn:microsoft.com/office/officeart/2005/8/layout/vList2"/>
    <dgm:cxn modelId="{894C8AD4-CB91-4DF0-9A10-5125C52ABD1B}" srcId="{C426C8A5-810C-458B-A141-FDF6C64089C2}" destId="{1E66FA00-529C-4D1A-AFC6-7917BE892824}" srcOrd="1" destOrd="0" parTransId="{2C7958F9-9B99-42B0-8E30-88F77FF77363}" sibTransId="{9D3CE3A5-847D-463D-A4FC-B8011BE46289}"/>
    <dgm:cxn modelId="{DCD416BC-6A65-4337-8DED-8B6CDDFD84AE}" srcId="{C426C8A5-810C-458B-A141-FDF6C64089C2}" destId="{8A8E8DF8-A066-4EB3-8AC3-4B88087F0410}" srcOrd="3" destOrd="0" parTransId="{F57D2536-8A2D-4031-95AE-0CC73F0C0F9F}" sibTransId="{993623CF-27BC-4728-B683-A6D532950168}"/>
    <dgm:cxn modelId="{625C7718-7C29-44CA-92A9-6F1F2E0346A1}" srcId="{C426C8A5-810C-458B-A141-FDF6C64089C2}" destId="{F082FECF-BB2A-4F4A-A8E8-C4B30958921F}" srcOrd="2" destOrd="0" parTransId="{4009536C-61EC-4620-BB4F-AEE68CD8D7C2}" sibTransId="{38953B42-E231-4EF6-82C6-926A14C2AF6D}"/>
    <dgm:cxn modelId="{91A75CDA-F8B5-4F64-9521-693594A8A9C6}" type="presOf" srcId="{8A8E8DF8-A066-4EB3-8AC3-4B88087F0410}" destId="{3093AF72-432E-4039-B011-3F25B16F2F56}" srcOrd="0" destOrd="0" presId="urn:microsoft.com/office/officeart/2005/8/layout/vList2"/>
    <dgm:cxn modelId="{BE06EE8C-6873-428E-8828-84E89D46F5F4}" type="presOf" srcId="{C426C8A5-810C-458B-A141-FDF6C64089C2}" destId="{610570F6-BF0B-410D-860D-9C233F6C09F4}" srcOrd="0" destOrd="0" presId="urn:microsoft.com/office/officeart/2005/8/layout/vList2"/>
    <dgm:cxn modelId="{8648B565-5DA0-49CF-AE33-B92F99C216BE}" srcId="{C426C8A5-810C-458B-A141-FDF6C64089C2}" destId="{D4F52500-BBFA-4144-A0B4-70097F4E07A7}" srcOrd="0" destOrd="0" parTransId="{4C24B3A8-10E2-4C4D-893C-2AC96FDCA0A5}" sibTransId="{33128D9E-BCFC-4B94-AB99-1E89F5C63453}"/>
    <dgm:cxn modelId="{67538C24-1C36-4F84-ADF0-0EA91E2CCBAB}" type="presOf" srcId="{D4F52500-BBFA-4144-A0B4-70097F4E07A7}" destId="{8659B607-D97A-4005-A93A-FD411F9D83D9}" srcOrd="0" destOrd="0" presId="urn:microsoft.com/office/officeart/2005/8/layout/vList2"/>
    <dgm:cxn modelId="{02D43AE1-C281-4E80-AB3F-A302AB1FCB4C}" type="presOf" srcId="{1E66FA00-529C-4D1A-AFC6-7917BE892824}" destId="{745874CE-5392-4213-A038-C20E0065425E}" srcOrd="0" destOrd="0" presId="urn:microsoft.com/office/officeart/2005/8/layout/vList2"/>
    <dgm:cxn modelId="{63CEADFD-D66C-4FCC-B65C-160BE5BBD7ED}" type="presParOf" srcId="{610570F6-BF0B-410D-860D-9C233F6C09F4}" destId="{8659B607-D97A-4005-A93A-FD411F9D83D9}" srcOrd="0" destOrd="0" presId="urn:microsoft.com/office/officeart/2005/8/layout/vList2"/>
    <dgm:cxn modelId="{4E0F3D83-C7BC-40DA-9E0F-F4279AAA3596}" type="presParOf" srcId="{610570F6-BF0B-410D-860D-9C233F6C09F4}" destId="{9C030776-3CB5-4C4D-B4CD-12AF800AD4D0}" srcOrd="1" destOrd="0" presId="urn:microsoft.com/office/officeart/2005/8/layout/vList2"/>
    <dgm:cxn modelId="{9E94E865-DEF7-43D6-AB7A-F5DDF9AC5280}" type="presParOf" srcId="{610570F6-BF0B-410D-860D-9C233F6C09F4}" destId="{745874CE-5392-4213-A038-C20E0065425E}" srcOrd="2" destOrd="0" presId="urn:microsoft.com/office/officeart/2005/8/layout/vList2"/>
    <dgm:cxn modelId="{05E56E2F-0DF7-4352-8955-4DE33B039470}" type="presParOf" srcId="{610570F6-BF0B-410D-860D-9C233F6C09F4}" destId="{AFEF9608-0F61-4DA5-8634-108999D28ADF}" srcOrd="3" destOrd="0" presId="urn:microsoft.com/office/officeart/2005/8/layout/vList2"/>
    <dgm:cxn modelId="{AFAC7850-1818-4929-87D0-7E4671268212}" type="presParOf" srcId="{610570F6-BF0B-410D-860D-9C233F6C09F4}" destId="{513C2198-CCCE-4D61-A1AC-08F225DCE48D}" srcOrd="4" destOrd="0" presId="urn:microsoft.com/office/officeart/2005/8/layout/vList2"/>
    <dgm:cxn modelId="{52524ADA-4DFC-4B61-987B-D3111EADB146}" type="presParOf" srcId="{610570F6-BF0B-410D-860D-9C233F6C09F4}" destId="{31D7DB76-F150-41AF-8427-F8D3BDA17756}" srcOrd="5" destOrd="0" presId="urn:microsoft.com/office/officeart/2005/8/layout/vList2"/>
    <dgm:cxn modelId="{FB04E5D3-E98B-42E3-B6EB-8475B689B77A}" type="presParOf" srcId="{610570F6-BF0B-410D-860D-9C233F6C09F4}" destId="{3093AF72-432E-4039-B011-3F25B16F2F56}"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2F68A79-6F96-479F-B93B-8473C13C5F78}"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3F12CF0B-0C67-4895-92CD-9A6070D7A09C}">
      <dgm:prSet/>
      <dgm:spPr/>
      <dgm:t>
        <a:bodyPr/>
        <a:lstStyle/>
        <a:p>
          <a:r>
            <a:rPr lang="en-GB" b="1"/>
            <a:t>Examples of 3 –tier architecture</a:t>
          </a:r>
          <a:endParaRPr lang="en-US"/>
        </a:p>
      </dgm:t>
    </dgm:pt>
    <dgm:pt modelId="{7083E647-40ED-4CD8-8AA5-54471EB48303}" type="parTrans" cxnId="{0427C629-D378-4456-A954-0AEDF87C3B47}">
      <dgm:prSet/>
      <dgm:spPr/>
      <dgm:t>
        <a:bodyPr/>
        <a:lstStyle/>
        <a:p>
          <a:endParaRPr lang="en-US"/>
        </a:p>
      </dgm:t>
    </dgm:pt>
    <dgm:pt modelId="{DEE396DB-F8A4-4680-A12C-3538B465139C}" type="sibTrans" cxnId="{0427C629-D378-4456-A954-0AEDF87C3B47}">
      <dgm:prSet/>
      <dgm:spPr/>
      <dgm:t>
        <a:bodyPr/>
        <a:lstStyle/>
        <a:p>
          <a:endParaRPr lang="en-US"/>
        </a:p>
      </dgm:t>
    </dgm:pt>
    <dgm:pt modelId="{C4B2583E-583D-4107-ABD8-93C938BE1844}">
      <dgm:prSet/>
      <dgm:spPr/>
      <dgm:t>
        <a:bodyPr/>
        <a:lstStyle/>
        <a:p>
          <a:r>
            <a:rPr lang="en-GB"/>
            <a:t>MakeMyTrip.com</a:t>
          </a:r>
          <a:endParaRPr lang="en-US"/>
        </a:p>
      </dgm:t>
    </dgm:pt>
    <dgm:pt modelId="{039173F0-C8E6-437A-8446-CFCFD0633AD4}" type="parTrans" cxnId="{9BF00947-D5BA-4266-94B5-35DEAC55645C}">
      <dgm:prSet/>
      <dgm:spPr/>
      <dgm:t>
        <a:bodyPr/>
        <a:lstStyle/>
        <a:p>
          <a:endParaRPr lang="en-US"/>
        </a:p>
      </dgm:t>
    </dgm:pt>
    <dgm:pt modelId="{6564C0E9-B08B-4D29-B781-E273155A2CF7}" type="sibTrans" cxnId="{9BF00947-D5BA-4266-94B5-35DEAC55645C}">
      <dgm:prSet/>
      <dgm:spPr/>
      <dgm:t>
        <a:bodyPr/>
        <a:lstStyle/>
        <a:p>
          <a:endParaRPr lang="en-US"/>
        </a:p>
      </dgm:t>
    </dgm:pt>
    <dgm:pt modelId="{857C7A00-6E27-4CFE-A42A-1ACEF0BF5D4D}">
      <dgm:prSet/>
      <dgm:spPr/>
      <dgm:t>
        <a:bodyPr/>
        <a:lstStyle/>
        <a:p>
          <a:r>
            <a:rPr lang="en-GB"/>
            <a:t>Indian Railways – IRCTC</a:t>
          </a:r>
          <a:endParaRPr lang="en-US"/>
        </a:p>
      </dgm:t>
    </dgm:pt>
    <dgm:pt modelId="{1EC9374A-A41E-46FE-BC3F-A9E623B1D67B}" type="parTrans" cxnId="{AABB0385-0B74-4CC4-8C98-BB665F56B71B}">
      <dgm:prSet/>
      <dgm:spPr/>
      <dgm:t>
        <a:bodyPr/>
        <a:lstStyle/>
        <a:p>
          <a:endParaRPr lang="en-US"/>
        </a:p>
      </dgm:t>
    </dgm:pt>
    <dgm:pt modelId="{09F586F3-B056-43D5-B160-FC1AE2E455AA}" type="sibTrans" cxnId="{AABB0385-0B74-4CC4-8C98-BB665F56B71B}">
      <dgm:prSet/>
      <dgm:spPr/>
      <dgm:t>
        <a:bodyPr/>
        <a:lstStyle/>
        <a:p>
          <a:endParaRPr lang="en-US"/>
        </a:p>
      </dgm:t>
    </dgm:pt>
    <dgm:pt modelId="{481E2B59-C540-4423-8B63-307CCC064B2D}">
      <dgm:prSet/>
      <dgm:spPr/>
      <dgm:t>
        <a:bodyPr/>
        <a:lstStyle/>
        <a:p>
          <a:r>
            <a:rPr lang="en-GB"/>
            <a:t>Amazon.com, etc or any large website –tutorial sites for example</a:t>
          </a:r>
          <a:endParaRPr lang="en-US"/>
        </a:p>
      </dgm:t>
    </dgm:pt>
    <dgm:pt modelId="{4AF237F9-DD12-4A6C-9D6C-C8183E93EB06}" type="parTrans" cxnId="{902EBB2D-E0A0-4AC4-93D5-2F59F563438A}">
      <dgm:prSet/>
      <dgm:spPr/>
      <dgm:t>
        <a:bodyPr/>
        <a:lstStyle/>
        <a:p>
          <a:endParaRPr lang="en-US"/>
        </a:p>
      </dgm:t>
    </dgm:pt>
    <dgm:pt modelId="{C593411A-37CD-496F-BA23-6D2C0FF40CCA}" type="sibTrans" cxnId="{902EBB2D-E0A0-4AC4-93D5-2F59F563438A}">
      <dgm:prSet/>
      <dgm:spPr/>
      <dgm:t>
        <a:bodyPr/>
        <a:lstStyle/>
        <a:p>
          <a:endParaRPr lang="en-US"/>
        </a:p>
      </dgm:t>
    </dgm:pt>
    <dgm:pt modelId="{2CA0291D-0C02-47C3-BBFE-D3D4A4EA3655}" type="pres">
      <dgm:prSet presAssocID="{B2F68A79-6F96-479F-B93B-8473C13C5F78}" presName="linear" presStyleCnt="0">
        <dgm:presLayoutVars>
          <dgm:animLvl val="lvl"/>
          <dgm:resizeHandles val="exact"/>
        </dgm:presLayoutVars>
      </dgm:prSet>
      <dgm:spPr/>
      <dgm:t>
        <a:bodyPr/>
        <a:lstStyle/>
        <a:p>
          <a:endParaRPr lang="en-IN"/>
        </a:p>
      </dgm:t>
    </dgm:pt>
    <dgm:pt modelId="{2988749C-57DA-46B8-ABD6-BEFE24EA13F1}" type="pres">
      <dgm:prSet presAssocID="{3F12CF0B-0C67-4895-92CD-9A6070D7A09C}" presName="parentText" presStyleLbl="node1" presStyleIdx="0" presStyleCnt="4">
        <dgm:presLayoutVars>
          <dgm:chMax val="0"/>
          <dgm:bulletEnabled val="1"/>
        </dgm:presLayoutVars>
      </dgm:prSet>
      <dgm:spPr/>
      <dgm:t>
        <a:bodyPr/>
        <a:lstStyle/>
        <a:p>
          <a:endParaRPr lang="en-IN"/>
        </a:p>
      </dgm:t>
    </dgm:pt>
    <dgm:pt modelId="{3005270B-D17C-4817-A383-5A195350F3CC}" type="pres">
      <dgm:prSet presAssocID="{DEE396DB-F8A4-4680-A12C-3538B465139C}" presName="spacer" presStyleCnt="0"/>
      <dgm:spPr/>
    </dgm:pt>
    <dgm:pt modelId="{6CB0E3C1-A4BE-4AB0-BE82-803F15E4E7B7}" type="pres">
      <dgm:prSet presAssocID="{C4B2583E-583D-4107-ABD8-93C938BE1844}" presName="parentText" presStyleLbl="node1" presStyleIdx="1" presStyleCnt="4">
        <dgm:presLayoutVars>
          <dgm:chMax val="0"/>
          <dgm:bulletEnabled val="1"/>
        </dgm:presLayoutVars>
      </dgm:prSet>
      <dgm:spPr/>
      <dgm:t>
        <a:bodyPr/>
        <a:lstStyle/>
        <a:p>
          <a:endParaRPr lang="en-IN"/>
        </a:p>
      </dgm:t>
    </dgm:pt>
    <dgm:pt modelId="{6BB6F5AD-DD12-4DAC-9F86-18729645B6DB}" type="pres">
      <dgm:prSet presAssocID="{6564C0E9-B08B-4D29-B781-E273155A2CF7}" presName="spacer" presStyleCnt="0"/>
      <dgm:spPr/>
    </dgm:pt>
    <dgm:pt modelId="{37EDA058-D88B-4914-8AAC-87DE664093D8}" type="pres">
      <dgm:prSet presAssocID="{857C7A00-6E27-4CFE-A42A-1ACEF0BF5D4D}" presName="parentText" presStyleLbl="node1" presStyleIdx="2" presStyleCnt="4">
        <dgm:presLayoutVars>
          <dgm:chMax val="0"/>
          <dgm:bulletEnabled val="1"/>
        </dgm:presLayoutVars>
      </dgm:prSet>
      <dgm:spPr/>
      <dgm:t>
        <a:bodyPr/>
        <a:lstStyle/>
        <a:p>
          <a:endParaRPr lang="en-IN"/>
        </a:p>
      </dgm:t>
    </dgm:pt>
    <dgm:pt modelId="{FC6B4803-2EEF-44EA-A23C-520FCE99533D}" type="pres">
      <dgm:prSet presAssocID="{09F586F3-B056-43D5-B160-FC1AE2E455AA}" presName="spacer" presStyleCnt="0"/>
      <dgm:spPr/>
    </dgm:pt>
    <dgm:pt modelId="{D8DB93E5-9A72-46ED-8079-33B619C905E4}" type="pres">
      <dgm:prSet presAssocID="{481E2B59-C540-4423-8B63-307CCC064B2D}" presName="parentText" presStyleLbl="node1" presStyleIdx="3" presStyleCnt="4">
        <dgm:presLayoutVars>
          <dgm:chMax val="0"/>
          <dgm:bulletEnabled val="1"/>
        </dgm:presLayoutVars>
      </dgm:prSet>
      <dgm:spPr/>
      <dgm:t>
        <a:bodyPr/>
        <a:lstStyle/>
        <a:p>
          <a:endParaRPr lang="en-IN"/>
        </a:p>
      </dgm:t>
    </dgm:pt>
  </dgm:ptLst>
  <dgm:cxnLst>
    <dgm:cxn modelId="{902EBB2D-E0A0-4AC4-93D5-2F59F563438A}" srcId="{B2F68A79-6F96-479F-B93B-8473C13C5F78}" destId="{481E2B59-C540-4423-8B63-307CCC064B2D}" srcOrd="3" destOrd="0" parTransId="{4AF237F9-DD12-4A6C-9D6C-C8183E93EB06}" sibTransId="{C593411A-37CD-496F-BA23-6D2C0FF40CCA}"/>
    <dgm:cxn modelId="{9BA1AF33-D537-4CA7-94DC-8170E2B373E8}" type="presOf" srcId="{857C7A00-6E27-4CFE-A42A-1ACEF0BF5D4D}" destId="{37EDA058-D88B-4914-8AAC-87DE664093D8}" srcOrd="0" destOrd="0" presId="urn:microsoft.com/office/officeart/2005/8/layout/vList2"/>
    <dgm:cxn modelId="{6F33EC48-9116-49F5-A95F-EACCDC02A97B}" type="presOf" srcId="{3F12CF0B-0C67-4895-92CD-9A6070D7A09C}" destId="{2988749C-57DA-46B8-ABD6-BEFE24EA13F1}" srcOrd="0" destOrd="0" presId="urn:microsoft.com/office/officeart/2005/8/layout/vList2"/>
    <dgm:cxn modelId="{6CEDDCDC-8EA9-48C9-898D-890540ABC696}" type="presOf" srcId="{481E2B59-C540-4423-8B63-307CCC064B2D}" destId="{D8DB93E5-9A72-46ED-8079-33B619C905E4}" srcOrd="0" destOrd="0" presId="urn:microsoft.com/office/officeart/2005/8/layout/vList2"/>
    <dgm:cxn modelId="{AABB0385-0B74-4CC4-8C98-BB665F56B71B}" srcId="{B2F68A79-6F96-479F-B93B-8473C13C5F78}" destId="{857C7A00-6E27-4CFE-A42A-1ACEF0BF5D4D}" srcOrd="2" destOrd="0" parTransId="{1EC9374A-A41E-46FE-BC3F-A9E623B1D67B}" sibTransId="{09F586F3-B056-43D5-B160-FC1AE2E455AA}"/>
    <dgm:cxn modelId="{E03BF904-1A36-48AD-9D1F-0291F13531AE}" type="presOf" srcId="{B2F68A79-6F96-479F-B93B-8473C13C5F78}" destId="{2CA0291D-0C02-47C3-BBFE-D3D4A4EA3655}" srcOrd="0" destOrd="0" presId="urn:microsoft.com/office/officeart/2005/8/layout/vList2"/>
    <dgm:cxn modelId="{5F44E3DC-2418-4002-9F3F-8CC25586D17F}" type="presOf" srcId="{C4B2583E-583D-4107-ABD8-93C938BE1844}" destId="{6CB0E3C1-A4BE-4AB0-BE82-803F15E4E7B7}" srcOrd="0" destOrd="0" presId="urn:microsoft.com/office/officeart/2005/8/layout/vList2"/>
    <dgm:cxn modelId="{0427C629-D378-4456-A954-0AEDF87C3B47}" srcId="{B2F68A79-6F96-479F-B93B-8473C13C5F78}" destId="{3F12CF0B-0C67-4895-92CD-9A6070D7A09C}" srcOrd="0" destOrd="0" parTransId="{7083E647-40ED-4CD8-8AA5-54471EB48303}" sibTransId="{DEE396DB-F8A4-4680-A12C-3538B465139C}"/>
    <dgm:cxn modelId="{9BF00947-D5BA-4266-94B5-35DEAC55645C}" srcId="{B2F68A79-6F96-479F-B93B-8473C13C5F78}" destId="{C4B2583E-583D-4107-ABD8-93C938BE1844}" srcOrd="1" destOrd="0" parTransId="{039173F0-C8E6-437A-8446-CFCFD0633AD4}" sibTransId="{6564C0E9-B08B-4D29-B781-E273155A2CF7}"/>
    <dgm:cxn modelId="{CF06D894-41C8-424A-8429-1FD2120C0FD2}" type="presParOf" srcId="{2CA0291D-0C02-47C3-BBFE-D3D4A4EA3655}" destId="{2988749C-57DA-46B8-ABD6-BEFE24EA13F1}" srcOrd="0" destOrd="0" presId="urn:microsoft.com/office/officeart/2005/8/layout/vList2"/>
    <dgm:cxn modelId="{B470A179-7CD5-4722-BC17-3A97482FDAFE}" type="presParOf" srcId="{2CA0291D-0C02-47C3-BBFE-D3D4A4EA3655}" destId="{3005270B-D17C-4817-A383-5A195350F3CC}" srcOrd="1" destOrd="0" presId="urn:microsoft.com/office/officeart/2005/8/layout/vList2"/>
    <dgm:cxn modelId="{29FFBC2D-5D43-4CD9-BCF1-2BF91523AFF3}" type="presParOf" srcId="{2CA0291D-0C02-47C3-BBFE-D3D4A4EA3655}" destId="{6CB0E3C1-A4BE-4AB0-BE82-803F15E4E7B7}" srcOrd="2" destOrd="0" presId="urn:microsoft.com/office/officeart/2005/8/layout/vList2"/>
    <dgm:cxn modelId="{27E654AA-2C50-4F07-BB2B-DCF523A05243}" type="presParOf" srcId="{2CA0291D-0C02-47C3-BBFE-D3D4A4EA3655}" destId="{6BB6F5AD-DD12-4DAC-9F86-18729645B6DB}" srcOrd="3" destOrd="0" presId="urn:microsoft.com/office/officeart/2005/8/layout/vList2"/>
    <dgm:cxn modelId="{2BBAC8C3-E932-41EE-83AF-DF04CF9B6F17}" type="presParOf" srcId="{2CA0291D-0C02-47C3-BBFE-D3D4A4EA3655}" destId="{37EDA058-D88B-4914-8AAC-87DE664093D8}" srcOrd="4" destOrd="0" presId="urn:microsoft.com/office/officeart/2005/8/layout/vList2"/>
    <dgm:cxn modelId="{BE2B0FB9-4C06-4699-ACDE-2BA8C90143C9}" type="presParOf" srcId="{2CA0291D-0C02-47C3-BBFE-D3D4A4EA3655}" destId="{FC6B4803-2EEF-44EA-A23C-520FCE99533D}" srcOrd="5" destOrd="0" presId="urn:microsoft.com/office/officeart/2005/8/layout/vList2"/>
    <dgm:cxn modelId="{C09F902D-6429-4809-B072-820C1E7834F0}" type="presParOf" srcId="{2CA0291D-0C02-47C3-BBFE-D3D4A4EA3655}" destId="{D8DB93E5-9A72-46ED-8079-33B619C905E4}"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9C3AA90-1927-4249-BE17-8E580D1BC498}"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C3E9EAFF-116C-45C0-978E-051D83AC6FF7}">
      <dgm:prSet/>
      <dgm:spPr/>
      <dgm:t>
        <a:bodyPr/>
        <a:lstStyle/>
        <a:p>
          <a:r>
            <a:rPr lang="en-US" b="1"/>
            <a:t>Advantages :</a:t>
          </a:r>
          <a:endParaRPr lang="en-US"/>
        </a:p>
      </dgm:t>
    </dgm:pt>
    <dgm:pt modelId="{F8EE3FF9-A113-41B7-BADF-EAF8398A8790}" type="parTrans" cxnId="{A6B9CD7A-C9E8-42B3-B083-313446C5BC05}">
      <dgm:prSet/>
      <dgm:spPr/>
      <dgm:t>
        <a:bodyPr/>
        <a:lstStyle/>
        <a:p>
          <a:endParaRPr lang="en-US"/>
        </a:p>
      </dgm:t>
    </dgm:pt>
    <dgm:pt modelId="{9FA152B6-689B-4CF8-A717-391A359B9513}" type="sibTrans" cxnId="{A6B9CD7A-C9E8-42B3-B083-313446C5BC05}">
      <dgm:prSet/>
      <dgm:spPr/>
      <dgm:t>
        <a:bodyPr/>
        <a:lstStyle/>
        <a:p>
          <a:endParaRPr lang="en-US"/>
        </a:p>
      </dgm:t>
    </dgm:pt>
    <dgm:pt modelId="{BB4A12FE-9A5D-431F-83A2-6C7570F59E58}">
      <dgm:prSet/>
      <dgm:spPr/>
      <dgm:t>
        <a:bodyPr/>
        <a:lstStyle/>
        <a:p>
          <a:r>
            <a:rPr lang="en-US"/>
            <a:t>It </a:t>
          </a:r>
          <a:r>
            <a:rPr lang="en-US" b="1"/>
            <a:t>reduces dependencies </a:t>
          </a:r>
          <a:r>
            <a:rPr lang="en-US"/>
            <a:t>between layers. Therefore, As long as follow the interface standards and use the same entity classes of the object model, it allows different developers to work on each layer, which can significantly improve the development speed of the system.</a:t>
          </a:r>
        </a:p>
      </dgm:t>
    </dgm:pt>
    <dgm:pt modelId="{17700B3A-2645-4DB0-B308-73D032F2B6D3}" type="parTrans" cxnId="{4F1E819F-F111-4A6B-9D0C-E63B0AD4355D}">
      <dgm:prSet/>
      <dgm:spPr/>
      <dgm:t>
        <a:bodyPr/>
        <a:lstStyle/>
        <a:p>
          <a:endParaRPr lang="en-US"/>
        </a:p>
      </dgm:t>
    </dgm:pt>
    <dgm:pt modelId="{DE9FE91B-86DE-4B3B-AD48-7F82B43A90B0}" type="sibTrans" cxnId="{4F1E819F-F111-4A6B-9D0C-E63B0AD4355D}">
      <dgm:prSet/>
      <dgm:spPr/>
      <dgm:t>
        <a:bodyPr/>
        <a:lstStyle/>
        <a:p>
          <a:endParaRPr lang="en-US"/>
        </a:p>
      </dgm:t>
    </dgm:pt>
    <dgm:pt modelId="{2BB4FF8B-3A90-442C-84B8-81A88FABB70C}">
      <dgm:prSet/>
      <dgm:spPr/>
      <dgm:t>
        <a:bodyPr/>
        <a:lstStyle/>
        <a:p>
          <a:r>
            <a:rPr lang="en-US"/>
            <a:t>Each layer can be </a:t>
          </a:r>
          <a:r>
            <a:rPr lang="en-US" b="1"/>
            <a:t>redeveloped or modernized </a:t>
          </a:r>
          <a:r>
            <a:rPr lang="en-US"/>
            <a:t>without affecting other layers in a 3-tier architecture.</a:t>
          </a:r>
        </a:p>
      </dgm:t>
    </dgm:pt>
    <dgm:pt modelId="{96D10FD6-9DC3-4858-B511-F2AE2CD0C235}" type="parTrans" cxnId="{0DC4D914-8483-436A-9D05-0425CBC11E52}">
      <dgm:prSet/>
      <dgm:spPr/>
      <dgm:t>
        <a:bodyPr/>
        <a:lstStyle/>
        <a:p>
          <a:endParaRPr lang="en-US"/>
        </a:p>
      </dgm:t>
    </dgm:pt>
    <dgm:pt modelId="{D0ED36EB-0A5E-469A-A998-0149E4C076AE}" type="sibTrans" cxnId="{0DC4D914-8483-436A-9D05-0425CBC11E52}">
      <dgm:prSet/>
      <dgm:spPr/>
      <dgm:t>
        <a:bodyPr/>
        <a:lstStyle/>
        <a:p>
          <a:endParaRPr lang="en-US"/>
        </a:p>
      </dgm:t>
    </dgm:pt>
    <dgm:pt modelId="{0E44513A-E980-468E-8FAD-B74DA5149A4C}">
      <dgm:prSet/>
      <dgm:spPr/>
      <dgm:t>
        <a:bodyPr/>
        <a:lstStyle/>
        <a:p>
          <a:r>
            <a:rPr lang="en-US"/>
            <a:t>It provides </a:t>
          </a:r>
          <a:r>
            <a:rPr lang="en-US" b="1"/>
            <a:t>ease of maintenance</a:t>
          </a:r>
          <a:r>
            <a:rPr lang="en-US"/>
            <a:t>, won’t affect other modules, which dramatically reduces maintenance costs and maintenance time.</a:t>
          </a:r>
        </a:p>
      </dgm:t>
    </dgm:pt>
    <dgm:pt modelId="{E875A011-1716-48EE-B519-A587F1AC1D20}" type="parTrans" cxnId="{419B43C8-E4B9-4F85-8FFD-E1318BA20B35}">
      <dgm:prSet/>
      <dgm:spPr/>
      <dgm:t>
        <a:bodyPr/>
        <a:lstStyle/>
        <a:p>
          <a:endParaRPr lang="en-US"/>
        </a:p>
      </dgm:t>
    </dgm:pt>
    <dgm:pt modelId="{86F7E9D1-7892-45E4-BE9B-CEFD3BDF4A6A}" type="sibTrans" cxnId="{419B43C8-E4B9-4F85-8FFD-E1318BA20B35}">
      <dgm:prSet/>
      <dgm:spPr/>
      <dgm:t>
        <a:bodyPr/>
        <a:lstStyle/>
        <a:p>
          <a:endParaRPr lang="en-US"/>
        </a:p>
      </dgm:t>
    </dgm:pt>
    <dgm:pt modelId="{78AA0D7D-AA9C-4035-907D-F990DE0E473B}">
      <dgm:prSet/>
      <dgm:spPr/>
      <dgm:t>
        <a:bodyPr/>
        <a:lstStyle/>
        <a:p>
          <a:r>
            <a:rPr lang="en-US"/>
            <a:t>Instead of directly accessing the data layer, the presentation layer only connects with the business logic layer, which improves </a:t>
          </a:r>
          <a:r>
            <a:rPr lang="en-US" b="1"/>
            <a:t>data security.</a:t>
          </a:r>
          <a:endParaRPr lang="en-US"/>
        </a:p>
      </dgm:t>
    </dgm:pt>
    <dgm:pt modelId="{6F2EBF90-E480-4FB9-AFCE-6AA645575C7F}" type="parTrans" cxnId="{BB6FECC4-68A7-4A54-925E-5D0311E53A3D}">
      <dgm:prSet/>
      <dgm:spPr/>
      <dgm:t>
        <a:bodyPr/>
        <a:lstStyle/>
        <a:p>
          <a:endParaRPr lang="en-US"/>
        </a:p>
      </dgm:t>
    </dgm:pt>
    <dgm:pt modelId="{1FCE9173-7D91-4EED-8D95-AB6C84B19456}" type="sibTrans" cxnId="{BB6FECC4-68A7-4A54-925E-5D0311E53A3D}">
      <dgm:prSet/>
      <dgm:spPr/>
      <dgm:t>
        <a:bodyPr/>
        <a:lstStyle/>
        <a:p>
          <a:endParaRPr lang="en-US"/>
        </a:p>
      </dgm:t>
    </dgm:pt>
    <dgm:pt modelId="{47BB465F-3CFC-40DF-8EE5-40809CEA6E44}" type="pres">
      <dgm:prSet presAssocID="{D9C3AA90-1927-4249-BE17-8E580D1BC498}" presName="linear" presStyleCnt="0">
        <dgm:presLayoutVars>
          <dgm:animLvl val="lvl"/>
          <dgm:resizeHandles val="exact"/>
        </dgm:presLayoutVars>
      </dgm:prSet>
      <dgm:spPr/>
      <dgm:t>
        <a:bodyPr/>
        <a:lstStyle/>
        <a:p>
          <a:endParaRPr lang="en-IN"/>
        </a:p>
      </dgm:t>
    </dgm:pt>
    <dgm:pt modelId="{5AB70503-B91F-4808-A983-B0450DB84BED}" type="pres">
      <dgm:prSet presAssocID="{C3E9EAFF-116C-45C0-978E-051D83AC6FF7}" presName="parentText" presStyleLbl="node1" presStyleIdx="0" presStyleCnt="5">
        <dgm:presLayoutVars>
          <dgm:chMax val="0"/>
          <dgm:bulletEnabled val="1"/>
        </dgm:presLayoutVars>
      </dgm:prSet>
      <dgm:spPr/>
      <dgm:t>
        <a:bodyPr/>
        <a:lstStyle/>
        <a:p>
          <a:endParaRPr lang="en-IN"/>
        </a:p>
      </dgm:t>
    </dgm:pt>
    <dgm:pt modelId="{4F402641-5449-487F-9393-1E830260ACF1}" type="pres">
      <dgm:prSet presAssocID="{9FA152B6-689B-4CF8-A717-391A359B9513}" presName="spacer" presStyleCnt="0"/>
      <dgm:spPr/>
    </dgm:pt>
    <dgm:pt modelId="{7AACB1F7-4EAC-4ADC-9AF2-C84563FD75EF}" type="pres">
      <dgm:prSet presAssocID="{BB4A12FE-9A5D-431F-83A2-6C7570F59E58}" presName="parentText" presStyleLbl="node1" presStyleIdx="1" presStyleCnt="5">
        <dgm:presLayoutVars>
          <dgm:chMax val="0"/>
          <dgm:bulletEnabled val="1"/>
        </dgm:presLayoutVars>
      </dgm:prSet>
      <dgm:spPr/>
      <dgm:t>
        <a:bodyPr/>
        <a:lstStyle/>
        <a:p>
          <a:endParaRPr lang="en-IN"/>
        </a:p>
      </dgm:t>
    </dgm:pt>
    <dgm:pt modelId="{DB8AB7E7-8256-47A4-B6B1-333E0D059ADC}" type="pres">
      <dgm:prSet presAssocID="{DE9FE91B-86DE-4B3B-AD48-7F82B43A90B0}" presName="spacer" presStyleCnt="0"/>
      <dgm:spPr/>
    </dgm:pt>
    <dgm:pt modelId="{E847C913-E308-4DF8-A1B8-B0554970F55C}" type="pres">
      <dgm:prSet presAssocID="{2BB4FF8B-3A90-442C-84B8-81A88FABB70C}" presName="parentText" presStyleLbl="node1" presStyleIdx="2" presStyleCnt="5">
        <dgm:presLayoutVars>
          <dgm:chMax val="0"/>
          <dgm:bulletEnabled val="1"/>
        </dgm:presLayoutVars>
      </dgm:prSet>
      <dgm:spPr/>
      <dgm:t>
        <a:bodyPr/>
        <a:lstStyle/>
        <a:p>
          <a:endParaRPr lang="en-IN"/>
        </a:p>
      </dgm:t>
    </dgm:pt>
    <dgm:pt modelId="{E6AA2F2A-C108-45EB-82AB-4B90D55A298A}" type="pres">
      <dgm:prSet presAssocID="{D0ED36EB-0A5E-469A-A998-0149E4C076AE}" presName="spacer" presStyleCnt="0"/>
      <dgm:spPr/>
    </dgm:pt>
    <dgm:pt modelId="{2319DD2A-D343-4F81-9202-CE5C7E9F084A}" type="pres">
      <dgm:prSet presAssocID="{0E44513A-E980-468E-8FAD-B74DA5149A4C}" presName="parentText" presStyleLbl="node1" presStyleIdx="3" presStyleCnt="5">
        <dgm:presLayoutVars>
          <dgm:chMax val="0"/>
          <dgm:bulletEnabled val="1"/>
        </dgm:presLayoutVars>
      </dgm:prSet>
      <dgm:spPr/>
      <dgm:t>
        <a:bodyPr/>
        <a:lstStyle/>
        <a:p>
          <a:endParaRPr lang="en-IN"/>
        </a:p>
      </dgm:t>
    </dgm:pt>
    <dgm:pt modelId="{6DDD8DFA-282F-41B7-B285-EA865D3BDA4B}" type="pres">
      <dgm:prSet presAssocID="{86F7E9D1-7892-45E4-BE9B-CEFD3BDF4A6A}" presName="spacer" presStyleCnt="0"/>
      <dgm:spPr/>
    </dgm:pt>
    <dgm:pt modelId="{224873BF-AC2D-4D6F-A0E9-BC80EB8079C9}" type="pres">
      <dgm:prSet presAssocID="{78AA0D7D-AA9C-4035-907D-F990DE0E473B}" presName="parentText" presStyleLbl="node1" presStyleIdx="4" presStyleCnt="5">
        <dgm:presLayoutVars>
          <dgm:chMax val="0"/>
          <dgm:bulletEnabled val="1"/>
        </dgm:presLayoutVars>
      </dgm:prSet>
      <dgm:spPr/>
      <dgm:t>
        <a:bodyPr/>
        <a:lstStyle/>
        <a:p>
          <a:endParaRPr lang="en-IN"/>
        </a:p>
      </dgm:t>
    </dgm:pt>
  </dgm:ptLst>
  <dgm:cxnLst>
    <dgm:cxn modelId="{0DC4D914-8483-436A-9D05-0425CBC11E52}" srcId="{D9C3AA90-1927-4249-BE17-8E580D1BC498}" destId="{2BB4FF8B-3A90-442C-84B8-81A88FABB70C}" srcOrd="2" destOrd="0" parTransId="{96D10FD6-9DC3-4858-B511-F2AE2CD0C235}" sibTransId="{D0ED36EB-0A5E-469A-A998-0149E4C076AE}"/>
    <dgm:cxn modelId="{9AAEA273-947A-44D3-94D5-59DD9FFDDBB4}" type="presOf" srcId="{78AA0D7D-AA9C-4035-907D-F990DE0E473B}" destId="{224873BF-AC2D-4D6F-A0E9-BC80EB8079C9}" srcOrd="0" destOrd="0" presId="urn:microsoft.com/office/officeart/2005/8/layout/vList2"/>
    <dgm:cxn modelId="{CA017834-2AAC-4EDE-A453-EF70A5099B27}" type="presOf" srcId="{D9C3AA90-1927-4249-BE17-8E580D1BC498}" destId="{47BB465F-3CFC-40DF-8EE5-40809CEA6E44}" srcOrd="0" destOrd="0" presId="urn:microsoft.com/office/officeart/2005/8/layout/vList2"/>
    <dgm:cxn modelId="{F18EC1CB-F6F0-4DC5-ABC8-77DA85FA62ED}" type="presOf" srcId="{2BB4FF8B-3A90-442C-84B8-81A88FABB70C}" destId="{E847C913-E308-4DF8-A1B8-B0554970F55C}" srcOrd="0" destOrd="0" presId="urn:microsoft.com/office/officeart/2005/8/layout/vList2"/>
    <dgm:cxn modelId="{F0BA5544-40D4-416E-8069-0E394CF0EFC9}" type="presOf" srcId="{BB4A12FE-9A5D-431F-83A2-6C7570F59E58}" destId="{7AACB1F7-4EAC-4ADC-9AF2-C84563FD75EF}" srcOrd="0" destOrd="0" presId="urn:microsoft.com/office/officeart/2005/8/layout/vList2"/>
    <dgm:cxn modelId="{4F1E819F-F111-4A6B-9D0C-E63B0AD4355D}" srcId="{D9C3AA90-1927-4249-BE17-8E580D1BC498}" destId="{BB4A12FE-9A5D-431F-83A2-6C7570F59E58}" srcOrd="1" destOrd="0" parTransId="{17700B3A-2645-4DB0-B308-73D032F2B6D3}" sibTransId="{DE9FE91B-86DE-4B3B-AD48-7F82B43A90B0}"/>
    <dgm:cxn modelId="{76543BAF-F67C-4D6E-A848-9FBEC04FB4E1}" type="presOf" srcId="{0E44513A-E980-468E-8FAD-B74DA5149A4C}" destId="{2319DD2A-D343-4F81-9202-CE5C7E9F084A}" srcOrd="0" destOrd="0" presId="urn:microsoft.com/office/officeart/2005/8/layout/vList2"/>
    <dgm:cxn modelId="{BB6FECC4-68A7-4A54-925E-5D0311E53A3D}" srcId="{D9C3AA90-1927-4249-BE17-8E580D1BC498}" destId="{78AA0D7D-AA9C-4035-907D-F990DE0E473B}" srcOrd="4" destOrd="0" parTransId="{6F2EBF90-E480-4FB9-AFCE-6AA645575C7F}" sibTransId="{1FCE9173-7D91-4EED-8D95-AB6C84B19456}"/>
    <dgm:cxn modelId="{419B43C8-E4B9-4F85-8FFD-E1318BA20B35}" srcId="{D9C3AA90-1927-4249-BE17-8E580D1BC498}" destId="{0E44513A-E980-468E-8FAD-B74DA5149A4C}" srcOrd="3" destOrd="0" parTransId="{E875A011-1716-48EE-B519-A587F1AC1D20}" sibTransId="{86F7E9D1-7892-45E4-BE9B-CEFD3BDF4A6A}"/>
    <dgm:cxn modelId="{A6B9CD7A-C9E8-42B3-B083-313446C5BC05}" srcId="{D9C3AA90-1927-4249-BE17-8E580D1BC498}" destId="{C3E9EAFF-116C-45C0-978E-051D83AC6FF7}" srcOrd="0" destOrd="0" parTransId="{F8EE3FF9-A113-41B7-BADF-EAF8398A8790}" sibTransId="{9FA152B6-689B-4CF8-A717-391A359B9513}"/>
    <dgm:cxn modelId="{86440928-3265-41EA-9CBB-EBEDA52619A0}" type="presOf" srcId="{C3E9EAFF-116C-45C0-978E-051D83AC6FF7}" destId="{5AB70503-B91F-4808-A983-B0450DB84BED}" srcOrd="0" destOrd="0" presId="urn:microsoft.com/office/officeart/2005/8/layout/vList2"/>
    <dgm:cxn modelId="{BF6D7560-EDB2-48B5-83CF-5B64C56A0DA4}" type="presParOf" srcId="{47BB465F-3CFC-40DF-8EE5-40809CEA6E44}" destId="{5AB70503-B91F-4808-A983-B0450DB84BED}" srcOrd="0" destOrd="0" presId="urn:microsoft.com/office/officeart/2005/8/layout/vList2"/>
    <dgm:cxn modelId="{CF2B7E3F-848D-4263-A517-0290C5871CA0}" type="presParOf" srcId="{47BB465F-3CFC-40DF-8EE5-40809CEA6E44}" destId="{4F402641-5449-487F-9393-1E830260ACF1}" srcOrd="1" destOrd="0" presId="urn:microsoft.com/office/officeart/2005/8/layout/vList2"/>
    <dgm:cxn modelId="{DF80B24C-2E2D-408B-AF05-B5C1840ED500}" type="presParOf" srcId="{47BB465F-3CFC-40DF-8EE5-40809CEA6E44}" destId="{7AACB1F7-4EAC-4ADC-9AF2-C84563FD75EF}" srcOrd="2" destOrd="0" presId="urn:microsoft.com/office/officeart/2005/8/layout/vList2"/>
    <dgm:cxn modelId="{CB897F97-2C6B-4683-AE6E-1B8103B5854F}" type="presParOf" srcId="{47BB465F-3CFC-40DF-8EE5-40809CEA6E44}" destId="{DB8AB7E7-8256-47A4-B6B1-333E0D059ADC}" srcOrd="3" destOrd="0" presId="urn:microsoft.com/office/officeart/2005/8/layout/vList2"/>
    <dgm:cxn modelId="{DA7B9C58-43FE-40A2-BC75-AACA24EFB91D}" type="presParOf" srcId="{47BB465F-3CFC-40DF-8EE5-40809CEA6E44}" destId="{E847C913-E308-4DF8-A1B8-B0554970F55C}" srcOrd="4" destOrd="0" presId="urn:microsoft.com/office/officeart/2005/8/layout/vList2"/>
    <dgm:cxn modelId="{A8DF6229-7E14-48B9-8D32-7BBE34BE9FBF}" type="presParOf" srcId="{47BB465F-3CFC-40DF-8EE5-40809CEA6E44}" destId="{E6AA2F2A-C108-45EB-82AB-4B90D55A298A}" srcOrd="5" destOrd="0" presId="urn:microsoft.com/office/officeart/2005/8/layout/vList2"/>
    <dgm:cxn modelId="{BAE87FE6-5A83-4432-88C3-1648F66A43E4}" type="presParOf" srcId="{47BB465F-3CFC-40DF-8EE5-40809CEA6E44}" destId="{2319DD2A-D343-4F81-9202-CE5C7E9F084A}" srcOrd="6" destOrd="0" presId="urn:microsoft.com/office/officeart/2005/8/layout/vList2"/>
    <dgm:cxn modelId="{BD1B5C23-E6C5-4982-908A-54F86446C8AF}" type="presParOf" srcId="{47BB465F-3CFC-40DF-8EE5-40809CEA6E44}" destId="{6DDD8DFA-282F-41B7-B285-EA865D3BDA4B}" srcOrd="7" destOrd="0" presId="urn:microsoft.com/office/officeart/2005/8/layout/vList2"/>
    <dgm:cxn modelId="{B31FFBC3-0506-4716-8139-2B4393F07735}" type="presParOf" srcId="{47BB465F-3CFC-40DF-8EE5-40809CEA6E44}" destId="{224873BF-AC2D-4D6F-A0E9-BC80EB8079C9}"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128E44-4E3D-4737-B20F-3DC5F07367CD}">
      <dsp:nvSpPr>
        <dsp:cNvPr id="0" name=""/>
        <dsp:cNvSpPr/>
      </dsp:nvSpPr>
      <dsp:spPr>
        <a:xfrm>
          <a:off x="0" y="875209"/>
          <a:ext cx="5000124" cy="479700"/>
        </a:xfrm>
        <a:prstGeom prst="round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a:t>History of the Web</a:t>
          </a:r>
        </a:p>
      </dsp:txBody>
      <dsp:txXfrm>
        <a:off x="23417" y="898626"/>
        <a:ext cx="4953290" cy="432866"/>
      </dsp:txXfrm>
    </dsp:sp>
    <dsp:sp modelId="{BDDEAF86-80E2-43E9-A55C-2114211C0B83}">
      <dsp:nvSpPr>
        <dsp:cNvPr id="0" name=""/>
        <dsp:cNvSpPr/>
      </dsp:nvSpPr>
      <dsp:spPr>
        <a:xfrm>
          <a:off x="0" y="1412509"/>
          <a:ext cx="5000124" cy="479700"/>
        </a:xfrm>
        <a:prstGeom prst="roundRect">
          <a:avLst/>
        </a:prstGeom>
        <a:gradFill rotWithShape="0">
          <a:gsLst>
            <a:gs pos="0">
              <a:schemeClr val="accent2">
                <a:hueOff val="780253"/>
                <a:satOff val="-973"/>
                <a:lumOff val="229"/>
                <a:alphaOff val="0"/>
                <a:shade val="51000"/>
                <a:satMod val="130000"/>
              </a:schemeClr>
            </a:gs>
            <a:gs pos="80000">
              <a:schemeClr val="accent2">
                <a:hueOff val="780253"/>
                <a:satOff val="-973"/>
                <a:lumOff val="229"/>
                <a:alphaOff val="0"/>
                <a:shade val="93000"/>
                <a:satMod val="130000"/>
              </a:schemeClr>
            </a:gs>
            <a:gs pos="100000">
              <a:schemeClr val="accent2">
                <a:hueOff val="780253"/>
                <a:satOff val="-973"/>
                <a:lumOff val="229"/>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a:t>Understanding Web System Architecture</a:t>
          </a:r>
        </a:p>
      </dsp:txBody>
      <dsp:txXfrm>
        <a:off x="23417" y="1435926"/>
        <a:ext cx="4953290" cy="432866"/>
      </dsp:txXfrm>
    </dsp:sp>
    <dsp:sp modelId="{AFBA6F7E-CAC9-4F98-898D-DCED7F2E125B}">
      <dsp:nvSpPr>
        <dsp:cNvPr id="0" name=""/>
        <dsp:cNvSpPr/>
      </dsp:nvSpPr>
      <dsp:spPr>
        <a:xfrm>
          <a:off x="0" y="1949810"/>
          <a:ext cx="5000124" cy="479700"/>
        </a:xfrm>
        <a:prstGeom prst="roundRect">
          <a:avLst/>
        </a:prstGeom>
        <a:gradFill rotWithShape="0">
          <a:gsLst>
            <a:gs pos="0">
              <a:schemeClr val="accent2">
                <a:hueOff val="1560506"/>
                <a:satOff val="-1946"/>
                <a:lumOff val="458"/>
                <a:alphaOff val="0"/>
                <a:shade val="51000"/>
                <a:satMod val="130000"/>
              </a:schemeClr>
            </a:gs>
            <a:gs pos="80000">
              <a:schemeClr val="accent2">
                <a:hueOff val="1560506"/>
                <a:satOff val="-1946"/>
                <a:lumOff val="458"/>
                <a:alphaOff val="0"/>
                <a:shade val="93000"/>
                <a:satMod val="130000"/>
              </a:schemeClr>
            </a:gs>
            <a:gs pos="100000">
              <a:schemeClr val="accent2">
                <a:hueOff val="1560506"/>
                <a:satOff val="-1946"/>
                <a:lumOff val="458"/>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a:t>Understanding 3-Tier Web Architecture</a:t>
          </a:r>
        </a:p>
      </dsp:txBody>
      <dsp:txXfrm>
        <a:off x="23417" y="1973227"/>
        <a:ext cx="4953290" cy="432866"/>
      </dsp:txXfrm>
    </dsp:sp>
    <dsp:sp modelId="{4F7DACEE-3359-42A7-934D-4A5A2019AD6D}">
      <dsp:nvSpPr>
        <dsp:cNvPr id="0" name=""/>
        <dsp:cNvSpPr/>
      </dsp:nvSpPr>
      <dsp:spPr>
        <a:xfrm>
          <a:off x="0" y="2487110"/>
          <a:ext cx="5000124" cy="479700"/>
        </a:xfrm>
        <a:prstGeom prst="roundRect">
          <a:avLst/>
        </a:prstGeom>
        <a:gradFill rotWithShape="0">
          <a:gsLst>
            <a:gs pos="0">
              <a:schemeClr val="accent2">
                <a:hueOff val="2340759"/>
                <a:satOff val="-2919"/>
                <a:lumOff val="686"/>
                <a:alphaOff val="0"/>
                <a:shade val="51000"/>
                <a:satMod val="130000"/>
              </a:schemeClr>
            </a:gs>
            <a:gs pos="80000">
              <a:schemeClr val="accent2">
                <a:hueOff val="2340759"/>
                <a:satOff val="-2919"/>
                <a:lumOff val="686"/>
                <a:alphaOff val="0"/>
                <a:shade val="93000"/>
                <a:satMod val="130000"/>
              </a:schemeClr>
            </a:gs>
            <a:gs pos="100000">
              <a:schemeClr val="accent2">
                <a:hueOff val="2340759"/>
                <a:satOff val="-2919"/>
                <a:lumOff val="686"/>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a:t>Web browsers</a:t>
          </a:r>
        </a:p>
      </dsp:txBody>
      <dsp:txXfrm>
        <a:off x="23417" y="2510527"/>
        <a:ext cx="4953290" cy="432866"/>
      </dsp:txXfrm>
    </dsp:sp>
    <dsp:sp modelId="{B73DD796-E7ED-43A9-B0FA-A216A7AF5357}">
      <dsp:nvSpPr>
        <dsp:cNvPr id="0" name=""/>
        <dsp:cNvSpPr/>
      </dsp:nvSpPr>
      <dsp:spPr>
        <a:xfrm>
          <a:off x="0" y="3024410"/>
          <a:ext cx="5000124" cy="479700"/>
        </a:xfrm>
        <a:prstGeom prst="roundRect">
          <a:avLst/>
        </a:prstGeom>
        <a:gradFill rotWithShape="0">
          <a:gsLst>
            <a:gs pos="0">
              <a:schemeClr val="accent2">
                <a:hueOff val="3121013"/>
                <a:satOff val="-3893"/>
                <a:lumOff val="915"/>
                <a:alphaOff val="0"/>
                <a:shade val="51000"/>
                <a:satMod val="130000"/>
              </a:schemeClr>
            </a:gs>
            <a:gs pos="80000">
              <a:schemeClr val="accent2">
                <a:hueOff val="3121013"/>
                <a:satOff val="-3893"/>
                <a:lumOff val="915"/>
                <a:alphaOff val="0"/>
                <a:shade val="93000"/>
                <a:satMod val="130000"/>
              </a:schemeClr>
            </a:gs>
            <a:gs pos="100000">
              <a:schemeClr val="accent2">
                <a:hueOff val="3121013"/>
                <a:satOff val="-3893"/>
                <a:lumOff val="91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a:t>Overview of HTTP</a:t>
          </a:r>
        </a:p>
      </dsp:txBody>
      <dsp:txXfrm>
        <a:off x="23417" y="3047827"/>
        <a:ext cx="4953290" cy="432866"/>
      </dsp:txXfrm>
    </dsp:sp>
    <dsp:sp modelId="{D62E7D4B-219A-4CD8-AFED-8DF8E495F98C}">
      <dsp:nvSpPr>
        <dsp:cNvPr id="0" name=""/>
        <dsp:cNvSpPr/>
      </dsp:nvSpPr>
      <dsp:spPr>
        <a:xfrm>
          <a:off x="0" y="3561710"/>
          <a:ext cx="5000124" cy="479700"/>
        </a:xfrm>
        <a:prstGeom prst="roundRect">
          <a:avLst/>
        </a:prstGeom>
        <a:gradFill rotWithShape="0">
          <a:gsLst>
            <a:gs pos="0">
              <a:schemeClr val="accent2">
                <a:hueOff val="3901266"/>
                <a:satOff val="-4866"/>
                <a:lumOff val="1144"/>
                <a:alphaOff val="0"/>
                <a:shade val="51000"/>
                <a:satMod val="130000"/>
              </a:schemeClr>
            </a:gs>
            <a:gs pos="80000">
              <a:schemeClr val="accent2">
                <a:hueOff val="3901266"/>
                <a:satOff val="-4866"/>
                <a:lumOff val="1144"/>
                <a:alphaOff val="0"/>
                <a:shade val="93000"/>
                <a:satMod val="130000"/>
              </a:schemeClr>
            </a:gs>
            <a:gs pos="100000">
              <a:schemeClr val="accent2">
                <a:hueOff val="3901266"/>
                <a:satOff val="-4866"/>
                <a:lumOff val="1144"/>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a:t>Exploring Web technologies</a:t>
          </a:r>
        </a:p>
      </dsp:txBody>
      <dsp:txXfrm>
        <a:off x="23417" y="3585127"/>
        <a:ext cx="4953290" cy="432866"/>
      </dsp:txXfrm>
    </dsp:sp>
    <dsp:sp modelId="{E7FD10F0-59BE-4EAB-BB1B-ACC9E28C5B6C}">
      <dsp:nvSpPr>
        <dsp:cNvPr id="0" name=""/>
        <dsp:cNvSpPr/>
      </dsp:nvSpPr>
      <dsp:spPr>
        <a:xfrm>
          <a:off x="0" y="4099010"/>
          <a:ext cx="5000124" cy="479700"/>
        </a:xfrm>
        <a:prstGeom prst="roundRect">
          <a:avLst/>
        </a:prstGeom>
        <a:gradFill rotWithShape="0">
          <a:gsLst>
            <a:gs pos="0">
              <a:schemeClr val="accent2">
                <a:hueOff val="4681519"/>
                <a:satOff val="-5839"/>
                <a:lumOff val="1373"/>
                <a:alphaOff val="0"/>
                <a:shade val="51000"/>
                <a:satMod val="130000"/>
              </a:schemeClr>
            </a:gs>
            <a:gs pos="80000">
              <a:schemeClr val="accent2">
                <a:hueOff val="4681519"/>
                <a:satOff val="-5839"/>
                <a:lumOff val="1373"/>
                <a:alphaOff val="0"/>
                <a:shade val="93000"/>
                <a:satMod val="130000"/>
              </a:schemeClr>
            </a:gs>
            <a:gs pos="100000">
              <a:schemeClr val="accent2">
                <a:hueOff val="4681519"/>
                <a:satOff val="-5839"/>
                <a:lumOff val="1373"/>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a:t>Using Cookies to Remember User Information</a:t>
          </a:r>
        </a:p>
      </dsp:txBody>
      <dsp:txXfrm>
        <a:off x="23417" y="4122427"/>
        <a:ext cx="4953290" cy="43286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660EC8-FCF0-4F46-AE82-AB5BEB65D751}">
      <dsp:nvSpPr>
        <dsp:cNvPr id="0" name=""/>
        <dsp:cNvSpPr/>
      </dsp:nvSpPr>
      <dsp:spPr>
        <a:xfrm>
          <a:off x="0" y="121976"/>
          <a:ext cx="4941945" cy="1213289"/>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sz="1700" kern="1200"/>
            <a:t>Early 1980s National Science Foundation (NSF) </a:t>
          </a:r>
          <a:r>
            <a:rPr lang="en-US" sz="1700" kern="1200">
              <a:latin typeface="Calibri"/>
            </a:rPr>
            <a:t> </a:t>
          </a:r>
          <a:r>
            <a:rPr lang="en-US" sz="1700" kern="1200"/>
            <a:t>funded national supercomputing centers at several U.S. Universities and provided interconnectivity in 1986 with </a:t>
          </a:r>
          <a:r>
            <a:rPr lang="en-US" sz="1700" kern="1200">
              <a:latin typeface="Calibri"/>
            </a:rPr>
            <a:t>NSFNET project</a:t>
          </a:r>
          <a:endParaRPr lang="en-US" sz="1700" kern="1200"/>
        </a:p>
      </dsp:txBody>
      <dsp:txXfrm>
        <a:off x="59228" y="181204"/>
        <a:ext cx="4823489" cy="1094833"/>
      </dsp:txXfrm>
    </dsp:sp>
    <dsp:sp modelId="{92FEEB03-3CA2-4074-9522-EF8AE7BBD462}">
      <dsp:nvSpPr>
        <dsp:cNvPr id="0" name=""/>
        <dsp:cNvSpPr/>
      </dsp:nvSpPr>
      <dsp:spPr>
        <a:xfrm>
          <a:off x="0" y="1384226"/>
          <a:ext cx="4941945" cy="1213289"/>
        </a:xfrm>
        <a:prstGeom prst="roundRect">
          <a:avLst/>
        </a:prstGeom>
        <a:solidFill>
          <a:schemeClr val="accent2">
            <a:hueOff val="1560506"/>
            <a:satOff val="-1946"/>
            <a:lumOff val="45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sz="1700" kern="1200"/>
            <a:t>The emergence of Domain Name </a:t>
          </a:r>
          <a:r>
            <a:rPr lang="en-US" sz="1700" kern="1200">
              <a:latin typeface="Calibri"/>
            </a:rPr>
            <a:t>System and</a:t>
          </a:r>
          <a:r>
            <a:rPr lang="en-US" sz="1700" kern="1200"/>
            <a:t> adoption of TCP/IP internationally marked the beginnings of the Internet</a:t>
          </a:r>
        </a:p>
      </dsp:txBody>
      <dsp:txXfrm>
        <a:off x="59228" y="1443454"/>
        <a:ext cx="4823489" cy="1094833"/>
      </dsp:txXfrm>
    </dsp:sp>
    <dsp:sp modelId="{4752880C-20D6-4DAF-8E2A-5DEE042815B8}">
      <dsp:nvSpPr>
        <dsp:cNvPr id="0" name=""/>
        <dsp:cNvSpPr/>
      </dsp:nvSpPr>
      <dsp:spPr>
        <a:xfrm>
          <a:off x="0" y="2646476"/>
          <a:ext cx="4941945" cy="1213289"/>
        </a:xfrm>
        <a:prstGeom prst="roundRect">
          <a:avLst/>
        </a:prstGeom>
        <a:solidFill>
          <a:schemeClr val="accent2">
            <a:hueOff val="3121013"/>
            <a:satOff val="-3893"/>
            <a:lumOff val="91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a:lnSpc>
              <a:spcPct val="90000"/>
            </a:lnSpc>
            <a:spcBef>
              <a:spcPct val="0"/>
            </a:spcBef>
            <a:spcAft>
              <a:spcPct val="35000"/>
            </a:spcAft>
          </a:pPr>
          <a:r>
            <a:rPr lang="en-US" sz="1700" kern="1200"/>
            <a:t>Commercial Internet service providers (ISPs) emerged in 1989 in U.S. and Australia.(ARPANET decommissioned 1990)</a:t>
          </a:r>
        </a:p>
      </dsp:txBody>
      <dsp:txXfrm>
        <a:off x="59228" y="2705704"/>
        <a:ext cx="4823489" cy="1094833"/>
      </dsp:txXfrm>
    </dsp:sp>
    <dsp:sp modelId="{BC1B3F03-FDBD-4FE6-AA18-FB78C032958A}">
      <dsp:nvSpPr>
        <dsp:cNvPr id="0" name=""/>
        <dsp:cNvSpPr/>
      </dsp:nvSpPr>
      <dsp:spPr>
        <a:xfrm>
          <a:off x="0" y="3908726"/>
          <a:ext cx="4941945" cy="1213289"/>
        </a:xfrm>
        <a:prstGeom prst="roundRect">
          <a:avLst/>
        </a:prstGeom>
        <a:solidFill>
          <a:schemeClr val="accent2">
            <a:hueOff val="4681519"/>
            <a:satOff val="-5839"/>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a:lnSpc>
              <a:spcPct val="90000"/>
            </a:lnSpc>
            <a:spcBef>
              <a:spcPct val="0"/>
            </a:spcBef>
            <a:spcAft>
              <a:spcPct val="35000"/>
            </a:spcAft>
          </a:pPr>
          <a:r>
            <a:rPr lang="en-US" sz="1700" kern="1200"/>
            <a:t>Limited private connections to parts of the Internet by officially commercial entities emerged in US cities by 1989-90.(NSFNET decommissioned 1995)</a:t>
          </a:r>
        </a:p>
      </dsp:txBody>
      <dsp:txXfrm>
        <a:off x="59228" y="3967954"/>
        <a:ext cx="4823489" cy="109483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9F2CFA-AF86-44F2-938E-0325F7195271}">
      <dsp:nvSpPr>
        <dsp:cNvPr id="0" name=""/>
        <dsp:cNvSpPr/>
      </dsp:nvSpPr>
      <dsp:spPr>
        <a:xfrm>
          <a:off x="0" y="239719"/>
          <a:ext cx="5000124" cy="2457000"/>
        </a:xfrm>
        <a:prstGeom prst="round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rtl="0">
            <a:lnSpc>
              <a:spcPct val="90000"/>
            </a:lnSpc>
            <a:spcBef>
              <a:spcPct val="0"/>
            </a:spcBef>
            <a:spcAft>
              <a:spcPct val="35000"/>
            </a:spcAft>
          </a:pPr>
          <a:r>
            <a:rPr lang="en-US" sz="2100" kern="1200"/>
            <a:t>Research at CERN-</a:t>
          </a:r>
          <a:r>
            <a:rPr lang="en-US" sz="2100" b="1" kern="1200"/>
            <a:t>European Organization for Nuclear Research-</a:t>
          </a:r>
          <a:r>
            <a:rPr lang="en-US" sz="2100" kern="1200"/>
            <a:t>Switzerland-British computer scientist Tim </a:t>
          </a:r>
          <a:r>
            <a:rPr lang="en-US" sz="2100" kern="1200">
              <a:latin typeface="Calibri"/>
            </a:rPr>
            <a:t>Berner Lee</a:t>
          </a:r>
          <a:r>
            <a:rPr lang="en-US" sz="2100" kern="1200"/>
            <a:t> in 1989 resulted in www linking hypertext documents into an information system, accessible from any node on the network</a:t>
          </a:r>
        </a:p>
      </dsp:txBody>
      <dsp:txXfrm>
        <a:off x="119941" y="359660"/>
        <a:ext cx="4760242" cy="2217118"/>
      </dsp:txXfrm>
    </dsp:sp>
    <dsp:sp modelId="{B4C23BD2-05F4-4285-9A4D-8FDD2D944B0D}">
      <dsp:nvSpPr>
        <dsp:cNvPr id="0" name=""/>
        <dsp:cNvSpPr/>
      </dsp:nvSpPr>
      <dsp:spPr>
        <a:xfrm>
          <a:off x="0" y="2757200"/>
          <a:ext cx="5000124" cy="2457000"/>
        </a:xfrm>
        <a:prstGeom prst="roundRect">
          <a:avLst/>
        </a:prstGeom>
        <a:gradFill rotWithShape="0">
          <a:gsLst>
            <a:gs pos="0">
              <a:schemeClr val="accent2">
                <a:hueOff val="4681519"/>
                <a:satOff val="-5839"/>
                <a:lumOff val="1373"/>
                <a:alphaOff val="0"/>
                <a:shade val="51000"/>
                <a:satMod val="130000"/>
              </a:schemeClr>
            </a:gs>
            <a:gs pos="80000">
              <a:schemeClr val="accent2">
                <a:hueOff val="4681519"/>
                <a:satOff val="-5839"/>
                <a:lumOff val="1373"/>
                <a:alphaOff val="0"/>
                <a:shade val="93000"/>
                <a:satMod val="130000"/>
              </a:schemeClr>
            </a:gs>
            <a:gs pos="100000">
              <a:schemeClr val="accent2">
                <a:hueOff val="4681519"/>
                <a:satOff val="-5839"/>
                <a:lumOff val="1373"/>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rtl="0">
            <a:lnSpc>
              <a:spcPct val="90000"/>
            </a:lnSpc>
            <a:spcBef>
              <a:spcPct val="0"/>
            </a:spcBef>
            <a:spcAft>
              <a:spcPct val="35000"/>
            </a:spcAft>
          </a:pPr>
          <a:r>
            <a:rPr lang="en-US" sz="2100" kern="1200"/>
            <a:t>Provides communication using electronic mail,</a:t>
          </a:r>
          <a:r>
            <a:rPr lang="en-US" sz="2100" kern="1200">
              <a:latin typeface="Calibri"/>
            </a:rPr>
            <a:t> </a:t>
          </a:r>
          <a:r>
            <a:rPr lang="en-US" sz="2100" kern="1200"/>
            <a:t>instant messaging,</a:t>
          </a:r>
          <a:r>
            <a:rPr lang="en-US" sz="2100" kern="1200">
              <a:latin typeface="Calibri"/>
            </a:rPr>
            <a:t> </a:t>
          </a:r>
          <a:r>
            <a:rPr lang="en-US" sz="2100" kern="1200"/>
            <a:t>voice over Internet Protocol (VoIP)calls, video chat, and the WWW </a:t>
          </a:r>
          <a:r>
            <a:rPr lang="en-US" sz="2100" kern="1200">
              <a:latin typeface="Calibri"/>
            </a:rPr>
            <a:t>discussion forums</a:t>
          </a:r>
          <a:r>
            <a:rPr lang="en-US" sz="2100" kern="1200"/>
            <a:t>, blogs, social networking services, and onlineshopping sites.</a:t>
          </a:r>
          <a:r>
            <a:rPr lang="en-US" sz="2100" kern="1200">
              <a:latin typeface="Calibri"/>
            </a:rPr>
            <a:t> </a:t>
          </a:r>
          <a:endParaRPr lang="en-US" sz="2100" kern="1200"/>
        </a:p>
      </dsp:txBody>
      <dsp:txXfrm>
        <a:off x="119941" y="2877141"/>
        <a:ext cx="4760242" cy="221711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E878BF-74C6-4415-92FD-9C8B9F7ABA0C}">
      <dsp:nvSpPr>
        <dsp:cNvPr id="0" name=""/>
        <dsp:cNvSpPr/>
      </dsp:nvSpPr>
      <dsp:spPr>
        <a:xfrm>
          <a:off x="0" y="495779"/>
          <a:ext cx="4697730" cy="1454456"/>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l" defTabSz="1155700">
            <a:lnSpc>
              <a:spcPct val="90000"/>
            </a:lnSpc>
            <a:spcBef>
              <a:spcPct val="0"/>
            </a:spcBef>
            <a:spcAft>
              <a:spcPct val="35000"/>
            </a:spcAft>
          </a:pPr>
          <a:r>
            <a:rPr lang="en-GB" sz="2600" kern="1200"/>
            <a:t>WWW-EXCHANGE MULTIMEDIA (VIDEO,AUDIO,TEXT,GRAPHICS)</a:t>
          </a:r>
          <a:endParaRPr lang="en-US" sz="2600" kern="1200"/>
        </a:p>
      </dsp:txBody>
      <dsp:txXfrm>
        <a:off x="71001" y="566780"/>
        <a:ext cx="4555728" cy="1312454"/>
      </dsp:txXfrm>
    </dsp:sp>
    <dsp:sp modelId="{22BD7026-0158-4C48-B017-7E9EB0EC0A1D}">
      <dsp:nvSpPr>
        <dsp:cNvPr id="0" name=""/>
        <dsp:cNvSpPr/>
      </dsp:nvSpPr>
      <dsp:spPr>
        <a:xfrm>
          <a:off x="0" y="2025115"/>
          <a:ext cx="4697730" cy="1454456"/>
        </a:xfrm>
        <a:prstGeom prst="roundRect">
          <a:avLst/>
        </a:prstGeom>
        <a:solidFill>
          <a:schemeClr val="accent5">
            <a:hueOff val="-4966938"/>
            <a:satOff val="19906"/>
            <a:lumOff val="431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l" defTabSz="1155700">
            <a:lnSpc>
              <a:spcPct val="90000"/>
            </a:lnSpc>
            <a:spcBef>
              <a:spcPct val="0"/>
            </a:spcBef>
            <a:spcAft>
              <a:spcPct val="35000"/>
            </a:spcAft>
          </a:pPr>
          <a:r>
            <a:rPr lang="en-GB" sz="2600" kern="1200"/>
            <a:t>1.WEB SERVERS-SPECIAL COMPUTER DISTANCE PURPOSE DELIEVERING CONTENT </a:t>
          </a:r>
          <a:endParaRPr lang="en-US" sz="2600" kern="1200"/>
        </a:p>
      </dsp:txBody>
      <dsp:txXfrm>
        <a:off x="71001" y="2096116"/>
        <a:ext cx="4555728" cy="1312454"/>
      </dsp:txXfrm>
    </dsp:sp>
    <dsp:sp modelId="{AF1720C7-42B7-4BC0-9426-8420F4639674}">
      <dsp:nvSpPr>
        <dsp:cNvPr id="0" name=""/>
        <dsp:cNvSpPr/>
      </dsp:nvSpPr>
      <dsp:spPr>
        <a:xfrm>
          <a:off x="0" y="3554452"/>
          <a:ext cx="4697730" cy="1454456"/>
        </a:xfrm>
        <a:prstGeom prst="roundRect">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l" defTabSz="1155700">
            <a:lnSpc>
              <a:spcPct val="90000"/>
            </a:lnSpc>
            <a:spcBef>
              <a:spcPct val="0"/>
            </a:spcBef>
            <a:spcAft>
              <a:spcPct val="35000"/>
            </a:spcAft>
          </a:pPr>
          <a:r>
            <a:rPr lang="en-GB" sz="2600" kern="1200"/>
            <a:t>2.WEB CLIENT-PC OR MOBILE ACCESSS SERVER VIA BROWSER</a:t>
          </a:r>
          <a:endParaRPr lang="en-US" sz="2600" kern="1200"/>
        </a:p>
      </dsp:txBody>
      <dsp:txXfrm>
        <a:off x="71001" y="3625453"/>
        <a:ext cx="4555728" cy="131245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32D03-AAE5-4E4C-A5BE-8F4D082281D3}">
      <dsp:nvSpPr>
        <dsp:cNvPr id="0" name=""/>
        <dsp:cNvSpPr/>
      </dsp:nvSpPr>
      <dsp:spPr>
        <a:xfrm>
          <a:off x="0" y="27279"/>
          <a:ext cx="4697730" cy="1630980"/>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lvl="0" algn="l" defTabSz="1822450">
            <a:lnSpc>
              <a:spcPct val="90000"/>
            </a:lnSpc>
            <a:spcBef>
              <a:spcPct val="0"/>
            </a:spcBef>
            <a:spcAft>
              <a:spcPct val="35000"/>
            </a:spcAft>
          </a:pPr>
          <a:r>
            <a:rPr lang="en-GB" sz="4100" kern="1200"/>
            <a:t>1-TIER ARCHITECTURE? </a:t>
          </a:r>
          <a:endParaRPr lang="en-US" sz="4100" kern="1200"/>
        </a:p>
      </dsp:txBody>
      <dsp:txXfrm>
        <a:off x="79618" y="106897"/>
        <a:ext cx="4538494" cy="1471744"/>
      </dsp:txXfrm>
    </dsp:sp>
    <dsp:sp modelId="{42EA355F-59F5-4204-85FB-84C7B60A359E}">
      <dsp:nvSpPr>
        <dsp:cNvPr id="0" name=""/>
        <dsp:cNvSpPr/>
      </dsp:nvSpPr>
      <dsp:spPr>
        <a:xfrm>
          <a:off x="0" y="1658259"/>
          <a:ext cx="4697730" cy="3819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153" tIns="52070" rIns="291592" bIns="52070" numCol="1" spcCol="1270" anchor="t" anchorCtr="0">
          <a:noAutofit/>
        </a:bodyPr>
        <a:lstStyle/>
        <a:p>
          <a:pPr marL="285750" lvl="1" indent="-285750" algn="l" defTabSz="1422400">
            <a:lnSpc>
              <a:spcPct val="90000"/>
            </a:lnSpc>
            <a:spcBef>
              <a:spcPct val="0"/>
            </a:spcBef>
            <a:spcAft>
              <a:spcPct val="20000"/>
            </a:spcAft>
            <a:buChar char="••"/>
          </a:pPr>
          <a:r>
            <a:rPr lang="en-GB" sz="3200" kern="1200"/>
            <a:t>Presentation layer, Business logic layer, and data layer are all located on a single machine.</a:t>
          </a:r>
          <a:r>
            <a:rPr lang="en-US" sz="3200" kern="1200"/>
            <a:t> </a:t>
          </a:r>
        </a:p>
        <a:p>
          <a:pPr marL="285750" lvl="1" indent="-285750" algn="l" defTabSz="1422400">
            <a:lnSpc>
              <a:spcPct val="90000"/>
            </a:lnSpc>
            <a:spcBef>
              <a:spcPct val="0"/>
            </a:spcBef>
            <a:spcAft>
              <a:spcPct val="20000"/>
            </a:spcAft>
            <a:buChar char="••"/>
          </a:pPr>
          <a:r>
            <a:rPr lang="en-US" sz="3200" kern="1200"/>
            <a:t>But such architecture is rarely used in production</a:t>
          </a:r>
        </a:p>
      </dsp:txBody>
      <dsp:txXfrm>
        <a:off x="0" y="1658259"/>
        <a:ext cx="4697730" cy="381915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5B75C1-0EFE-42ED-80B6-0535D1AE00DA}">
      <dsp:nvSpPr>
        <dsp:cNvPr id="0" name=""/>
        <dsp:cNvSpPr/>
      </dsp:nvSpPr>
      <dsp:spPr>
        <a:xfrm>
          <a:off x="0" y="545813"/>
          <a:ext cx="4697730" cy="834228"/>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GB" sz="2100" kern="1200"/>
            <a:t>2-TIER ARCHITECTURE?</a:t>
          </a:r>
          <a:endParaRPr lang="en-US" sz="2100" kern="1200"/>
        </a:p>
      </dsp:txBody>
      <dsp:txXfrm>
        <a:off x="40724" y="586537"/>
        <a:ext cx="4616282" cy="752780"/>
      </dsp:txXfrm>
    </dsp:sp>
    <dsp:sp modelId="{EA990832-5EBC-4C87-97CD-212C89BD55F2}">
      <dsp:nvSpPr>
        <dsp:cNvPr id="0" name=""/>
        <dsp:cNvSpPr/>
      </dsp:nvSpPr>
      <dsp:spPr>
        <a:xfrm>
          <a:off x="0" y="1440521"/>
          <a:ext cx="4697730" cy="834228"/>
        </a:xfrm>
        <a:prstGeom prst="roundRect">
          <a:avLst/>
        </a:prstGeom>
        <a:solidFill>
          <a:schemeClr val="accent2">
            <a:hueOff val="1170380"/>
            <a:satOff val="-1460"/>
            <a:lumOff val="34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GB" sz="2100" kern="1200"/>
            <a:t>There is no Business logic layer in between client and server.</a:t>
          </a:r>
          <a:endParaRPr lang="en-US" sz="2100" kern="1200"/>
        </a:p>
      </dsp:txBody>
      <dsp:txXfrm>
        <a:off x="40724" y="1481245"/>
        <a:ext cx="4616282" cy="752780"/>
      </dsp:txXfrm>
    </dsp:sp>
    <dsp:sp modelId="{BC8A40F5-92DA-46E7-B28F-A6DA1C20B6A9}">
      <dsp:nvSpPr>
        <dsp:cNvPr id="0" name=""/>
        <dsp:cNvSpPr/>
      </dsp:nvSpPr>
      <dsp:spPr>
        <a:xfrm>
          <a:off x="0" y="2335229"/>
          <a:ext cx="4697730" cy="834228"/>
        </a:xfrm>
        <a:prstGeom prst="roundRect">
          <a:avLst/>
        </a:prstGeom>
        <a:solidFill>
          <a:schemeClr val="accent2">
            <a:hueOff val="2340759"/>
            <a:satOff val="-2919"/>
            <a:lumOff val="68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Provides added security to the DBMS as it is not exposed to the end-user directly. </a:t>
          </a:r>
        </a:p>
      </dsp:txBody>
      <dsp:txXfrm>
        <a:off x="40724" y="2375953"/>
        <a:ext cx="4616282" cy="752780"/>
      </dsp:txXfrm>
    </dsp:sp>
    <dsp:sp modelId="{250E2A6A-5F5D-44D0-903C-C5278A21099C}">
      <dsp:nvSpPr>
        <dsp:cNvPr id="0" name=""/>
        <dsp:cNvSpPr/>
      </dsp:nvSpPr>
      <dsp:spPr>
        <a:xfrm>
          <a:off x="0" y="3229938"/>
          <a:ext cx="4697730" cy="834228"/>
        </a:xfrm>
        <a:prstGeom prst="roundRect">
          <a:avLst/>
        </a:prstGeom>
        <a:solidFill>
          <a:schemeClr val="accent2">
            <a:hueOff val="3511139"/>
            <a:satOff val="-4379"/>
            <a:lumOff val="103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It also provides direct and faster communication.</a:t>
          </a:r>
        </a:p>
      </dsp:txBody>
      <dsp:txXfrm>
        <a:off x="40724" y="3270662"/>
        <a:ext cx="4616282" cy="752780"/>
      </dsp:txXfrm>
    </dsp:sp>
    <dsp:sp modelId="{0CDE72CB-6F5C-4C8F-B407-F1BA851DE057}">
      <dsp:nvSpPr>
        <dsp:cNvPr id="0" name=""/>
        <dsp:cNvSpPr/>
      </dsp:nvSpPr>
      <dsp:spPr>
        <a:xfrm>
          <a:off x="0" y="4124646"/>
          <a:ext cx="4697730" cy="834228"/>
        </a:xfrm>
        <a:prstGeom prst="roundRect">
          <a:avLst/>
        </a:prstGeom>
        <a:solidFill>
          <a:schemeClr val="accent2">
            <a:hueOff val="4681519"/>
            <a:satOff val="-5839"/>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GB" sz="2100" kern="1200"/>
            <a:t>Eg.</a:t>
          </a:r>
          <a:r>
            <a:rPr lang="en-US" sz="2100" kern="1200"/>
            <a:t> A Contact Management System created using MS- Access.</a:t>
          </a:r>
        </a:p>
      </dsp:txBody>
      <dsp:txXfrm>
        <a:off x="40724" y="4165370"/>
        <a:ext cx="4616282" cy="75278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6B9FAEC4-0BF1-4D83-9C67-0013A38D53C4}" type="datetimeFigureOut">
              <a:rPr lang="en-US" smtClean="0"/>
              <a:t>11/11/2022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0BF3D52-BA4A-4102-98D9-865AA7CBE3E0}" type="slidenum">
              <a:rPr lang="en-GB" smtClean="0"/>
              <a:t>‹#›</a:t>
            </a:fld>
            <a:endParaRPr lang="en-GB"/>
          </a:p>
        </p:txBody>
      </p:sp>
    </p:spTree>
  </p:cSld>
  <p:clrMapOvr>
    <a:masterClrMapping/>
  </p:clrMapOvr>
  <p:transition>
    <p:pull di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6B9FAEC4-0BF1-4D83-9C67-0013A38D53C4}" type="datetimeFigureOut">
              <a:rPr lang="en-US" smtClean="0"/>
              <a:t>11/11/2022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0BF3D52-BA4A-4102-98D9-865AA7CBE3E0}" type="slidenum">
              <a:rPr lang="en-GB" smtClean="0"/>
              <a:t>‹#›</a:t>
            </a:fld>
            <a:endParaRPr lang="en-GB"/>
          </a:p>
        </p:txBody>
      </p:sp>
    </p:spTree>
  </p:cSld>
  <p:clrMapOvr>
    <a:masterClrMapping/>
  </p:clrMapOvr>
  <p:transition>
    <p:pull di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6B9FAEC4-0BF1-4D83-9C67-0013A38D53C4}" type="datetimeFigureOut">
              <a:rPr lang="en-US" smtClean="0"/>
              <a:t>11/11/2022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0BF3D52-BA4A-4102-98D9-865AA7CBE3E0}" type="slidenum">
              <a:rPr lang="en-GB" smtClean="0"/>
              <a:t>‹#›</a:t>
            </a:fld>
            <a:endParaRPr lang="en-GB"/>
          </a:p>
        </p:txBody>
      </p:sp>
    </p:spTree>
  </p:cSld>
  <p:clrMapOvr>
    <a:masterClrMapping/>
  </p:clrMapOvr>
  <p:transition>
    <p:pull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6B9FAEC4-0BF1-4D83-9C67-0013A38D53C4}" type="datetimeFigureOut">
              <a:rPr lang="en-US" smtClean="0"/>
              <a:t>11/11/2022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0BF3D52-BA4A-4102-98D9-865AA7CBE3E0}" type="slidenum">
              <a:rPr lang="en-GB" smtClean="0"/>
              <a:t>‹#›</a:t>
            </a:fld>
            <a:endParaRPr lang="en-GB"/>
          </a:p>
        </p:txBody>
      </p:sp>
    </p:spTree>
  </p:cSld>
  <p:clrMapOvr>
    <a:masterClrMapping/>
  </p:clrMapOvr>
  <p:transition>
    <p:pull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9FAEC4-0BF1-4D83-9C67-0013A38D53C4}" type="datetimeFigureOut">
              <a:rPr lang="en-US" smtClean="0"/>
              <a:t>11/11/2022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0BF3D52-BA4A-4102-98D9-865AA7CBE3E0}" type="slidenum">
              <a:rPr lang="en-GB" smtClean="0"/>
              <a:t>‹#›</a:t>
            </a:fld>
            <a:endParaRPr lang="en-GB"/>
          </a:p>
        </p:txBody>
      </p:sp>
    </p:spTree>
  </p:cSld>
  <p:clrMapOvr>
    <a:masterClrMapping/>
  </p:clrMapOvr>
  <p:transition>
    <p:pull di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6B9FAEC4-0BF1-4D83-9C67-0013A38D53C4}" type="datetimeFigureOut">
              <a:rPr lang="en-US" smtClean="0"/>
              <a:t>11/11/2022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0BF3D52-BA4A-4102-98D9-865AA7CBE3E0}" type="slidenum">
              <a:rPr lang="en-GB" smtClean="0"/>
              <a:t>‹#›</a:t>
            </a:fld>
            <a:endParaRPr lang="en-GB"/>
          </a:p>
        </p:txBody>
      </p:sp>
    </p:spTree>
  </p:cSld>
  <p:clrMapOvr>
    <a:masterClrMapping/>
  </p:clrMapOvr>
  <p:transition>
    <p:pull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6B9FAEC4-0BF1-4D83-9C67-0013A38D53C4}" type="datetimeFigureOut">
              <a:rPr lang="en-US" smtClean="0"/>
              <a:t>11/11/2022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0BF3D52-BA4A-4102-98D9-865AA7CBE3E0}" type="slidenum">
              <a:rPr lang="en-GB" smtClean="0"/>
              <a:t>‹#›</a:t>
            </a:fld>
            <a:endParaRPr lang="en-GB"/>
          </a:p>
        </p:txBody>
      </p:sp>
    </p:spTree>
  </p:cSld>
  <p:clrMapOvr>
    <a:masterClrMapping/>
  </p:clrMapOvr>
  <p:transition>
    <p:pull di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6B9FAEC4-0BF1-4D83-9C67-0013A38D53C4}" type="datetimeFigureOut">
              <a:rPr lang="en-US" smtClean="0"/>
              <a:t>11/11/2022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0BF3D52-BA4A-4102-98D9-865AA7CBE3E0}" type="slidenum">
              <a:rPr lang="en-GB" smtClean="0"/>
              <a:t>‹#›</a:t>
            </a:fld>
            <a:endParaRPr lang="en-GB"/>
          </a:p>
        </p:txBody>
      </p:sp>
    </p:spTree>
  </p:cSld>
  <p:clrMapOvr>
    <a:masterClrMapping/>
  </p:clrMapOvr>
  <p:transition>
    <p:pull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9FAEC4-0BF1-4D83-9C67-0013A38D53C4}" type="datetimeFigureOut">
              <a:rPr lang="en-US" smtClean="0"/>
              <a:t>11/11/2022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0BF3D52-BA4A-4102-98D9-865AA7CBE3E0}" type="slidenum">
              <a:rPr lang="en-GB" smtClean="0"/>
              <a:t>‹#›</a:t>
            </a:fld>
            <a:endParaRPr lang="en-GB"/>
          </a:p>
        </p:txBody>
      </p:sp>
    </p:spTree>
  </p:cSld>
  <p:clrMapOvr>
    <a:masterClrMapping/>
  </p:clrMapOvr>
  <p:transition>
    <p:pull di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9FAEC4-0BF1-4D83-9C67-0013A38D53C4}" type="datetimeFigureOut">
              <a:rPr lang="en-US" smtClean="0"/>
              <a:t>11/11/2022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0BF3D52-BA4A-4102-98D9-865AA7CBE3E0}" type="slidenum">
              <a:rPr lang="en-GB" smtClean="0"/>
              <a:t>‹#›</a:t>
            </a:fld>
            <a:endParaRPr lang="en-GB"/>
          </a:p>
        </p:txBody>
      </p:sp>
    </p:spTree>
  </p:cSld>
  <p:clrMapOvr>
    <a:masterClrMapping/>
  </p:clrMapOvr>
  <p:transition>
    <p:pull di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9FAEC4-0BF1-4D83-9C67-0013A38D53C4}" type="datetimeFigureOut">
              <a:rPr lang="en-US" smtClean="0"/>
              <a:t>11/11/2022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0BF3D52-BA4A-4102-98D9-865AA7CBE3E0}" type="slidenum">
              <a:rPr lang="en-GB" smtClean="0"/>
              <a:t>‹#›</a:t>
            </a:fld>
            <a:endParaRPr lang="en-GB"/>
          </a:p>
        </p:txBody>
      </p:sp>
    </p:spTree>
  </p:cSld>
  <p:clrMapOvr>
    <a:masterClrMapping/>
  </p:clrMapOvr>
  <p:transition>
    <p:pull dir="d"/>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9FAEC4-0BF1-4D83-9C67-0013A38D53C4}" type="datetimeFigureOut">
              <a:rPr lang="en-US" smtClean="0"/>
              <a:t>11/11/2022</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BF3D52-BA4A-4102-98D9-865AA7CBE3E0}" type="slidenum">
              <a:rPr lang="en-GB" smtClean="0"/>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pull dir="d"/>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www.statista.com/chart/25443" TargetMode="External"/><Relationship Id="rId2" Type="http://schemas.openxmlformats.org/officeDocument/2006/relationships/hyperlink" Target="http://about:blank/"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C1DD1A8A-57D5-4A81-AD04-532B043C56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xmlns="" id="{174359FC-6C2D-42B0-9FEE-C2C25912F68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3474" r="11526"/>
          <a:stretch/>
        </p:blipFill>
        <p:spPr>
          <a:xfrm>
            <a:off x="13870" y="10"/>
            <a:ext cx="9143999" cy="6857990"/>
          </a:xfrm>
          <a:prstGeom prst="rect">
            <a:avLst/>
          </a:prstGeom>
        </p:spPr>
      </p:pic>
      <p:sp>
        <p:nvSpPr>
          <p:cNvPr id="11" name="Rectangle 10">
            <a:extLst>
              <a:ext uri="{FF2B5EF4-FFF2-40B4-BE49-F238E27FC236}">
                <a16:creationId xmlns:a16="http://schemas.microsoft.com/office/drawing/2014/main" xmlns="" id="{007891EC-4501-44ED-A8C8-B11B6DB767A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22960" y="325550"/>
            <a:ext cx="7543800" cy="3574778"/>
          </a:xfrm>
          <a:effectLst>
            <a:outerShdw blurRad="50800" dist="38100" dir="2700000" algn="tl" rotWithShape="0">
              <a:prstClr val="black">
                <a:alpha val="40000"/>
              </a:prstClr>
            </a:outerShdw>
          </a:effectLst>
        </p:spPr>
        <p:txBody>
          <a:bodyPr>
            <a:normAutofit/>
          </a:bodyPr>
          <a:lstStyle/>
          <a:p>
            <a:r>
              <a:rPr lang="en-GB" sz="4500">
                <a:solidFill>
                  <a:srgbClr val="FFFFFF"/>
                </a:solidFill>
              </a:rPr>
              <a:t>CE542-Web technologies</a:t>
            </a:r>
            <a:br>
              <a:rPr lang="en-GB" sz="4500">
                <a:solidFill>
                  <a:srgbClr val="FFFFFF"/>
                </a:solidFill>
              </a:rPr>
            </a:br>
            <a:r>
              <a:rPr lang="en-GB" sz="4500">
                <a:solidFill>
                  <a:srgbClr val="FFFFFF"/>
                </a:solidFill>
              </a:rPr>
              <a:t>SEM V</a:t>
            </a:r>
          </a:p>
        </p:txBody>
      </p:sp>
      <p:sp>
        <p:nvSpPr>
          <p:cNvPr id="3" name="Subtitle 2"/>
          <p:cNvSpPr>
            <a:spLocks noGrp="1"/>
          </p:cNvSpPr>
          <p:nvPr>
            <p:ph type="subTitle" idx="1"/>
          </p:nvPr>
        </p:nvSpPr>
        <p:spPr>
          <a:xfrm>
            <a:off x="825038" y="4072043"/>
            <a:ext cx="7543800" cy="1282707"/>
          </a:xfrm>
          <a:effectLst>
            <a:outerShdw blurRad="50800" dist="38100" dir="2700000" algn="tl" rotWithShape="0">
              <a:prstClr val="black">
                <a:alpha val="40000"/>
              </a:prstClr>
            </a:outerShdw>
          </a:effectLst>
        </p:spPr>
        <p:txBody>
          <a:bodyPr>
            <a:normAutofit/>
          </a:bodyPr>
          <a:lstStyle/>
          <a:p>
            <a:r>
              <a:rPr lang="en-GB">
                <a:solidFill>
                  <a:srgbClr val="FFFFFF"/>
                </a:solidFill>
              </a:rPr>
              <a:t>Lecture 2</a:t>
            </a:r>
          </a:p>
          <a:p>
            <a:r>
              <a:rPr lang="en-GB">
                <a:solidFill>
                  <a:srgbClr val="FFFFFF"/>
                </a:solidFill>
              </a:rPr>
              <a:t>Lecturer: Ms. Fiona P. Coutinho</a:t>
            </a:r>
          </a:p>
        </p:txBody>
      </p:sp>
    </p:spTree>
  </p:cSld>
  <p:clrMapOvr>
    <a:masterClrMapping/>
  </p:clrMapOvr>
  <p:transition>
    <p:pull dir="d"/>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B819A166-7571-4003-A6B8-B62034C3ED3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38199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3555" y="620392"/>
            <a:ext cx="2856201" cy="5504688"/>
          </a:xfrm>
        </p:spPr>
        <p:txBody>
          <a:bodyPr>
            <a:normAutofit/>
          </a:bodyPr>
          <a:lstStyle/>
          <a:p>
            <a:r>
              <a:rPr lang="en-GB" sz="3300" b="1">
                <a:solidFill>
                  <a:schemeClr val="bg1"/>
                </a:solidFill>
              </a:rPr>
              <a:t>2.WEB ARCHITECTURE</a:t>
            </a:r>
            <a:br>
              <a:rPr lang="en-GB" sz="3300" b="1">
                <a:solidFill>
                  <a:schemeClr val="bg1"/>
                </a:solidFill>
              </a:rPr>
            </a:br>
            <a:endParaRPr lang="en-GB" sz="3300">
              <a:solidFill>
                <a:schemeClr val="bg1"/>
              </a:solidFill>
            </a:endParaRPr>
          </a:p>
        </p:txBody>
      </p:sp>
      <p:graphicFrame>
        <p:nvGraphicFramePr>
          <p:cNvPr id="5" name="Content Placeholder 2">
            <a:extLst>
              <a:ext uri="{FF2B5EF4-FFF2-40B4-BE49-F238E27FC236}">
                <a16:creationId xmlns:a16="http://schemas.microsoft.com/office/drawing/2014/main" xmlns="" id="{442F569D-DD1A-47B2-B437-8DC9C5761A24}"/>
              </a:ext>
            </a:extLst>
          </p:cNvPr>
          <p:cNvGraphicFramePr>
            <a:graphicFrameLocks noGrp="1"/>
          </p:cNvGraphicFramePr>
          <p:nvPr>
            <p:ph idx="1"/>
            <p:extLst>
              <p:ext uri="{D42A27DB-BD31-4B8C-83A1-F6EECF244321}">
                <p14:modId xmlns:p14="http://schemas.microsoft.com/office/powerpoint/2010/main" val="1704424394"/>
              </p:ext>
            </p:extLst>
          </p:nvPr>
        </p:nvGraphicFramePr>
        <p:xfrm>
          <a:off x="4101291" y="620392"/>
          <a:ext cx="469773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pull dir="d"/>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B819A166-7571-4003-A6B8-B62034C3ED3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38199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3555" y="620392"/>
            <a:ext cx="2856201" cy="5504688"/>
          </a:xfrm>
        </p:spPr>
        <p:txBody>
          <a:bodyPr>
            <a:normAutofit/>
          </a:bodyPr>
          <a:lstStyle/>
          <a:p>
            <a:r>
              <a:rPr lang="en-GB" sz="3300" b="1" dirty="0" smtClean="0">
                <a:solidFill>
                  <a:schemeClr val="bg1"/>
                </a:solidFill>
              </a:rPr>
              <a:t>2.WEB </a:t>
            </a:r>
            <a:r>
              <a:rPr lang="en-GB" sz="3300" b="1" dirty="0">
                <a:solidFill>
                  <a:schemeClr val="bg1"/>
                </a:solidFill>
              </a:rPr>
              <a:t>ARCHITECTURE</a:t>
            </a:r>
            <a:br>
              <a:rPr lang="en-GB" sz="3300" b="1" dirty="0">
                <a:solidFill>
                  <a:schemeClr val="bg1"/>
                </a:solidFill>
              </a:rPr>
            </a:br>
            <a:endParaRPr lang="en-GB" sz="3300" dirty="0">
              <a:solidFill>
                <a:schemeClr val="bg1"/>
              </a:solidFill>
            </a:endParaRPr>
          </a:p>
        </p:txBody>
      </p:sp>
      <p:graphicFrame>
        <p:nvGraphicFramePr>
          <p:cNvPr id="5" name="Content Placeholder 2">
            <a:extLst>
              <a:ext uri="{FF2B5EF4-FFF2-40B4-BE49-F238E27FC236}">
                <a16:creationId xmlns:a16="http://schemas.microsoft.com/office/drawing/2014/main" xmlns="" id="{1DC60698-058F-42DC-B39D-7CCDFE9310B8}"/>
              </a:ext>
            </a:extLst>
          </p:cNvPr>
          <p:cNvGraphicFramePr>
            <a:graphicFrameLocks noGrp="1"/>
          </p:cNvGraphicFramePr>
          <p:nvPr>
            <p:ph idx="1"/>
            <p:extLst>
              <p:ext uri="{D42A27DB-BD31-4B8C-83A1-F6EECF244321}">
                <p14:modId xmlns:p14="http://schemas.microsoft.com/office/powerpoint/2010/main" val="632140214"/>
              </p:ext>
            </p:extLst>
          </p:nvPr>
        </p:nvGraphicFramePr>
        <p:xfrm>
          <a:off x="4101291" y="620392"/>
          <a:ext cx="469773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pull dir="d"/>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B819A166-7571-4003-A6B8-B62034C3ED3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38199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3555" y="620392"/>
            <a:ext cx="2856201" cy="5504688"/>
          </a:xfrm>
        </p:spPr>
        <p:txBody>
          <a:bodyPr>
            <a:normAutofit/>
          </a:bodyPr>
          <a:lstStyle/>
          <a:p>
            <a:r>
              <a:rPr lang="en-GB" sz="3300" b="1">
                <a:solidFill>
                  <a:schemeClr val="bg1"/>
                </a:solidFill>
              </a:rPr>
              <a:t>2.WEB ARCHITECTURE</a:t>
            </a:r>
            <a:br>
              <a:rPr lang="en-GB" sz="3300" b="1">
                <a:solidFill>
                  <a:schemeClr val="bg1"/>
                </a:solidFill>
              </a:rPr>
            </a:br>
            <a:endParaRPr lang="en-GB" sz="3300">
              <a:solidFill>
                <a:schemeClr val="bg1"/>
              </a:solidFill>
            </a:endParaRPr>
          </a:p>
        </p:txBody>
      </p:sp>
      <p:graphicFrame>
        <p:nvGraphicFramePr>
          <p:cNvPr id="5" name="Content Placeholder 2">
            <a:extLst>
              <a:ext uri="{FF2B5EF4-FFF2-40B4-BE49-F238E27FC236}">
                <a16:creationId xmlns:a16="http://schemas.microsoft.com/office/drawing/2014/main" xmlns="" id="{B3C9BA1F-77BC-42C8-ABC1-1530CA357857}"/>
              </a:ext>
            </a:extLst>
          </p:cNvPr>
          <p:cNvGraphicFramePr>
            <a:graphicFrameLocks noGrp="1"/>
          </p:cNvGraphicFramePr>
          <p:nvPr>
            <p:ph idx="1"/>
            <p:extLst>
              <p:ext uri="{D42A27DB-BD31-4B8C-83A1-F6EECF244321}">
                <p14:modId xmlns:p14="http://schemas.microsoft.com/office/powerpoint/2010/main" val="1856973347"/>
              </p:ext>
            </p:extLst>
          </p:nvPr>
        </p:nvGraphicFramePr>
        <p:xfrm>
          <a:off x="4101291" y="620392"/>
          <a:ext cx="469773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71098783"/>
      </p:ext>
    </p:extLst>
  </p:cSld>
  <p:clrMapOvr>
    <a:masterClrMapping/>
  </p:clrMapOvr>
  <p:transition>
    <p:pull dir="d"/>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BACC6370-2D7E-4714-9D71-7542949D7D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256B2C21-A230-48C0-8DF1-C46611373C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xmlns="" id="{3847E18C-932D-4C95-AABA-FEC7C9499AD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3150CB11-0C61-439E-910F-5787759E72A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xmlns="" id="{43F8A58B-5155-44CE-A5FF-7647B47D0A7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Rectangle 18">
            <a:extLst>
              <a:ext uri="{FF2B5EF4-FFF2-40B4-BE49-F238E27FC236}">
                <a16:creationId xmlns:a16="http://schemas.microsoft.com/office/drawing/2014/main" xmlns="" id="{443F2ACA-E6D6-4028-82DD-F03C262D5DE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2" y="1914808"/>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9858" y="1683756"/>
            <a:ext cx="2336449" cy="2396359"/>
          </a:xfrm>
        </p:spPr>
        <p:txBody>
          <a:bodyPr anchor="b">
            <a:normAutofit/>
          </a:bodyPr>
          <a:lstStyle/>
          <a:p>
            <a:pPr algn="r"/>
            <a:r>
              <a:rPr lang="en-GB" sz="2500" b="1">
                <a:solidFill>
                  <a:srgbClr val="FFFFFF"/>
                </a:solidFill>
              </a:rPr>
              <a:t>3. 3-TIER WEB ARCHITECTURE</a:t>
            </a:r>
          </a:p>
        </p:txBody>
      </p:sp>
      <p:graphicFrame>
        <p:nvGraphicFramePr>
          <p:cNvPr id="5" name="Content Placeholder 2">
            <a:extLst>
              <a:ext uri="{FF2B5EF4-FFF2-40B4-BE49-F238E27FC236}">
                <a16:creationId xmlns:a16="http://schemas.microsoft.com/office/drawing/2014/main" xmlns="" id="{B7044A15-2AC1-48CA-A05C-9DD2C1F8D08E}"/>
              </a:ext>
            </a:extLst>
          </p:cNvPr>
          <p:cNvGraphicFramePr>
            <a:graphicFrameLocks noGrp="1"/>
          </p:cNvGraphicFramePr>
          <p:nvPr>
            <p:ph idx="1"/>
            <p:extLst>
              <p:ext uri="{D42A27DB-BD31-4B8C-83A1-F6EECF244321}">
                <p14:modId xmlns:p14="http://schemas.microsoft.com/office/powerpoint/2010/main" val="431211887"/>
              </p:ext>
            </p:extLst>
          </p:nvPr>
        </p:nvGraphicFramePr>
        <p:xfrm>
          <a:off x="3678789" y="750440"/>
          <a:ext cx="5000124"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pull dir="d"/>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xmlns="" id="{A8384FB5-9ADC-4DDC-881B-597D56F5B1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xmlns="" id="{91E5A9A7-95C6-4F4F-B00E-C82E07FE62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xmlns="" id="{D07DD2DE-F619-49DD-B5E7-03A290FF4E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xmlns="" id="{85149191-5F60-4A28-AAFF-039F96B0F3E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xmlns="" id="{F8260ED5-17F7-4158-B241-D51DD4CF1B7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495030" y="2767106"/>
            <a:ext cx="2160621" cy="3071906"/>
          </a:xfrm>
        </p:spPr>
        <p:txBody>
          <a:bodyPr vert="horz" lIns="91440" tIns="45720" rIns="91440" bIns="45720" rtlCol="0" anchor="t">
            <a:normAutofit/>
          </a:bodyPr>
          <a:lstStyle/>
          <a:p>
            <a:pPr algn="l">
              <a:lnSpc>
                <a:spcPct val="90000"/>
              </a:lnSpc>
            </a:pPr>
            <a:r>
              <a:rPr lang="en-US" sz="2200" b="1" kern="1200">
                <a:solidFill>
                  <a:srgbClr val="FFFFFF"/>
                </a:solidFill>
                <a:latin typeface="+mj-lt"/>
                <a:ea typeface="+mj-ea"/>
                <a:cs typeface="+mj-cs"/>
              </a:rPr>
              <a:t>3. 3-TIER WEB ARCHITECTURE</a:t>
            </a:r>
          </a:p>
        </p:txBody>
      </p:sp>
      <p:pic>
        <p:nvPicPr>
          <p:cNvPr id="1026" name="Picture 2" descr="See the source image"/>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376821" y="1680109"/>
            <a:ext cx="5419311" cy="34977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8042304"/>
      </p:ext>
    </p:extLst>
  </p:cSld>
  <p:clrMapOvr>
    <a:masterClrMapping/>
  </p:clrMapOvr>
  <p:transition>
    <p:pull dir="d"/>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A8384FB5-9ADC-4DDC-881B-597D56F5B1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91E5A9A7-95C6-4F4F-B00E-C82E07FE62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xmlns="" id="{D07DD2DE-F619-49DD-B5E7-03A290FF4E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85149191-5F60-4A28-AAFF-039F96B0F3E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xmlns="" id="{F8260ED5-17F7-4158-B241-D51DD4CF1B7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495030" y="2767106"/>
            <a:ext cx="2160621" cy="3071906"/>
          </a:xfrm>
        </p:spPr>
        <p:txBody>
          <a:bodyPr vert="horz" lIns="91440" tIns="45720" rIns="91440" bIns="45720" rtlCol="0" anchor="t">
            <a:normAutofit/>
          </a:bodyPr>
          <a:lstStyle/>
          <a:p>
            <a:pPr algn="l">
              <a:lnSpc>
                <a:spcPct val="90000"/>
              </a:lnSpc>
            </a:pPr>
            <a:r>
              <a:rPr lang="en-US" sz="2200" b="1" kern="1200">
                <a:solidFill>
                  <a:srgbClr val="FFFFFF"/>
                </a:solidFill>
                <a:latin typeface="+mj-lt"/>
                <a:ea typeface="+mj-ea"/>
                <a:cs typeface="+mj-cs"/>
              </a:rPr>
              <a:t>3. 3-TIER WEB ARCHITECTURE</a:t>
            </a:r>
            <a:endParaRPr lang="en-US" sz="2200" kern="1200">
              <a:solidFill>
                <a:srgbClr val="FFFFFF"/>
              </a:solidFill>
              <a:latin typeface="+mj-lt"/>
              <a:ea typeface="+mj-ea"/>
              <a:cs typeface="+mj-cs"/>
            </a:endParaRPr>
          </a:p>
        </p:txBody>
      </p:sp>
      <p:pic>
        <p:nvPicPr>
          <p:cNvPr id="4" name="Picture 4" descr="Diagram&#10;&#10;Description automatically generated">
            <a:extLst>
              <a:ext uri="{FF2B5EF4-FFF2-40B4-BE49-F238E27FC236}">
                <a16:creationId xmlns:a16="http://schemas.microsoft.com/office/drawing/2014/main" xmlns="" id="{D442FD87-7DEE-4F00-A7C6-72199F680D1F}"/>
              </a:ext>
            </a:extLst>
          </p:cNvPr>
          <p:cNvPicPr>
            <a:picLocks noGrp="1" noChangeAspect="1"/>
          </p:cNvPicPr>
          <p:nvPr>
            <p:ph idx="1"/>
          </p:nvPr>
        </p:nvPicPr>
        <p:blipFill>
          <a:blip r:embed="rId2"/>
          <a:stretch>
            <a:fillRect/>
          </a:stretch>
        </p:blipFill>
        <p:spPr>
          <a:xfrm>
            <a:off x="3642998" y="467208"/>
            <a:ext cx="4886956" cy="5923584"/>
          </a:xfrm>
          <a:prstGeom prst="rect">
            <a:avLst/>
          </a:prstGeom>
        </p:spPr>
      </p:pic>
    </p:spTree>
  </p:cSld>
  <p:clrMapOvr>
    <a:masterClrMapping/>
  </p:clrMapOvr>
  <p:transition>
    <p:pull dir="d"/>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BACC6370-2D7E-4714-9D71-7542949D7D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256B2C21-A230-48C0-8DF1-C46611373C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xmlns="" id="{3847E18C-932D-4C95-AABA-FEC7C9499AD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3150CB11-0C61-439E-910F-5787759E72A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xmlns="" id="{43F8A58B-5155-44CE-A5FF-7647B47D0A7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Rectangle 18">
            <a:extLst>
              <a:ext uri="{FF2B5EF4-FFF2-40B4-BE49-F238E27FC236}">
                <a16:creationId xmlns:a16="http://schemas.microsoft.com/office/drawing/2014/main" xmlns="" id="{443F2ACA-E6D6-4028-82DD-F03C262D5DE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2" y="1914808"/>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9858" y="1683756"/>
            <a:ext cx="2336449" cy="2396359"/>
          </a:xfrm>
        </p:spPr>
        <p:txBody>
          <a:bodyPr anchor="b">
            <a:normAutofit/>
          </a:bodyPr>
          <a:lstStyle/>
          <a:p>
            <a:pPr algn="r"/>
            <a:r>
              <a:rPr lang="en-GB" sz="2500" b="1">
                <a:solidFill>
                  <a:srgbClr val="FFFFFF"/>
                </a:solidFill>
              </a:rPr>
              <a:t>3. 3-TIER WEB ARCHITECTURE</a:t>
            </a:r>
            <a:endParaRPr lang="en-GB" sz="2500">
              <a:solidFill>
                <a:srgbClr val="FFFFFF"/>
              </a:solidFill>
            </a:endParaRPr>
          </a:p>
        </p:txBody>
      </p:sp>
      <p:graphicFrame>
        <p:nvGraphicFramePr>
          <p:cNvPr id="5" name="Content Placeholder 2">
            <a:extLst>
              <a:ext uri="{FF2B5EF4-FFF2-40B4-BE49-F238E27FC236}">
                <a16:creationId xmlns:a16="http://schemas.microsoft.com/office/drawing/2014/main" xmlns="" id="{38C04FD0-57C3-469F-8CCE-7AD7EE85B59F}"/>
              </a:ext>
            </a:extLst>
          </p:cNvPr>
          <p:cNvGraphicFramePr>
            <a:graphicFrameLocks noGrp="1"/>
          </p:cNvGraphicFramePr>
          <p:nvPr>
            <p:ph idx="1"/>
            <p:extLst>
              <p:ext uri="{D42A27DB-BD31-4B8C-83A1-F6EECF244321}">
                <p14:modId xmlns:p14="http://schemas.microsoft.com/office/powerpoint/2010/main" val="3157754096"/>
              </p:ext>
            </p:extLst>
          </p:nvPr>
        </p:nvGraphicFramePr>
        <p:xfrm>
          <a:off x="3678789" y="750440"/>
          <a:ext cx="5000124"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59622966"/>
      </p:ext>
    </p:extLst>
  </p:cSld>
  <p:clrMapOvr>
    <a:masterClrMapping/>
  </p:clrMapOvr>
  <p:transition>
    <p:pull dir="d"/>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AB45A142-4255-493C-8284-5D566C121B1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ltGray">
          <a:xfrm>
            <a:off x="252663" y="321177"/>
            <a:ext cx="3249230"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05677" y="914400"/>
            <a:ext cx="2743200" cy="2887579"/>
          </a:xfrm>
        </p:spPr>
        <p:txBody>
          <a:bodyPr vert="horz" lIns="91440" tIns="45720" rIns="91440" bIns="45720" rtlCol="0" anchor="b">
            <a:normAutofit/>
          </a:bodyPr>
          <a:lstStyle/>
          <a:p>
            <a:pPr>
              <a:lnSpc>
                <a:spcPct val="90000"/>
              </a:lnSpc>
            </a:pPr>
            <a:r>
              <a:rPr lang="en-US" sz="2900" b="1" kern="1200">
                <a:solidFill>
                  <a:srgbClr val="FFFFFF"/>
                </a:solidFill>
                <a:latin typeface="+mj-lt"/>
                <a:ea typeface="+mj-ea"/>
                <a:cs typeface="+mj-cs"/>
              </a:rPr>
              <a:t>3. 3-TIER WEB ARCHITECTURE</a:t>
            </a:r>
            <a:endParaRPr lang="en-US" sz="2900" kern="1200">
              <a:solidFill>
                <a:srgbClr val="FFFFFF"/>
              </a:solidFill>
              <a:latin typeface="+mj-lt"/>
              <a:ea typeface="+mj-ea"/>
              <a:cs typeface="+mj-cs"/>
            </a:endParaRPr>
          </a:p>
        </p:txBody>
      </p:sp>
      <p:cxnSp>
        <p:nvCxnSpPr>
          <p:cNvPr id="12" name="Straight Connector 11">
            <a:extLst>
              <a:ext uri="{FF2B5EF4-FFF2-40B4-BE49-F238E27FC236}">
                <a16:creationId xmlns:a16="http://schemas.microsoft.com/office/drawing/2014/main" xmlns="" id="{38FB9660-F42F-4313-BBC4-47C007FE484C}"/>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893344" y="3910267"/>
            <a:ext cx="1940093"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p:cNvPicPr>
            <a:picLocks noGrp="1" noChangeAspect="1"/>
          </p:cNvPicPr>
          <p:nvPr>
            <p:ph idx="1"/>
          </p:nvPr>
        </p:nvPicPr>
        <p:blipFill>
          <a:blip r:embed="rId2"/>
          <a:stretch>
            <a:fillRect/>
          </a:stretch>
        </p:blipFill>
        <p:spPr>
          <a:xfrm>
            <a:off x="3086890" y="494045"/>
            <a:ext cx="5965484" cy="3876058"/>
          </a:xfrm>
          <a:prstGeom prst="rect">
            <a:avLst/>
          </a:prstGeom>
        </p:spPr>
      </p:pic>
    </p:spTree>
    <p:extLst>
      <p:ext uri="{BB962C8B-B14F-4D97-AF65-F5344CB8AC3E}">
        <p14:creationId xmlns:p14="http://schemas.microsoft.com/office/powerpoint/2010/main" val="842348632"/>
      </p:ext>
    </p:extLst>
  </p:cSld>
  <p:clrMapOvr>
    <a:masterClrMapping/>
  </p:clrMapOvr>
  <p:transition>
    <p:pull dir="d"/>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xmlns="" id="{81AEB8A9-B768-4E30-BA55-D919E668734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7500" y="-2"/>
            <a:ext cx="3052451"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482600" y="640080"/>
            <a:ext cx="2322320" cy="5613236"/>
          </a:xfrm>
        </p:spPr>
        <p:txBody>
          <a:bodyPr vert="horz" lIns="91440" tIns="45720" rIns="91440" bIns="45720" rtlCol="0" anchor="ctr">
            <a:normAutofit/>
          </a:bodyPr>
          <a:lstStyle/>
          <a:p>
            <a:r>
              <a:rPr lang="en-US" sz="2400" b="1" kern="1200">
                <a:solidFill>
                  <a:srgbClr val="FFFFFF"/>
                </a:solidFill>
                <a:latin typeface="+mj-lt"/>
                <a:ea typeface="+mj-ea"/>
                <a:cs typeface="+mj-cs"/>
              </a:rPr>
              <a:t>3. 3-TIER WEB ARCHITECTURE</a:t>
            </a:r>
            <a:endParaRPr lang="en-US" sz="2400" kern="1200">
              <a:solidFill>
                <a:srgbClr val="FFFFFF"/>
              </a:solidFill>
              <a:latin typeface="+mj-lt"/>
              <a:ea typeface="+mj-ea"/>
              <a:cs typeface="+mj-cs"/>
            </a:endParaRPr>
          </a:p>
        </p:txBody>
      </p:sp>
      <p:pic>
        <p:nvPicPr>
          <p:cNvPr id="4" name="Content Placeholder 3"/>
          <p:cNvPicPr>
            <a:picLocks noChangeAspect="1"/>
          </p:cNvPicPr>
          <p:nvPr/>
        </p:nvPicPr>
        <p:blipFill>
          <a:blip r:embed="rId2"/>
          <a:stretch>
            <a:fillRect/>
          </a:stretch>
        </p:blipFill>
        <p:spPr>
          <a:xfrm>
            <a:off x="2922311" y="1610886"/>
            <a:ext cx="6150391" cy="2395385"/>
          </a:xfrm>
          <a:prstGeom prst="rect">
            <a:avLst/>
          </a:prstGeom>
        </p:spPr>
      </p:pic>
    </p:spTree>
    <p:extLst>
      <p:ext uri="{BB962C8B-B14F-4D97-AF65-F5344CB8AC3E}">
        <p14:creationId xmlns:p14="http://schemas.microsoft.com/office/powerpoint/2010/main" val="3274283279"/>
      </p:ext>
    </p:extLst>
  </p:cSld>
  <p:clrMapOvr>
    <a:masterClrMapping/>
  </p:clrMapOvr>
  <p:transition>
    <p:pull dir="d"/>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xmlns="" id="{A8384FB5-9ADC-4DDC-881B-597D56F5B1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91E5A9A7-95C6-4F4F-B00E-C82E07FE62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D07DD2DE-F619-49DD-B5E7-03A290FF4E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85149191-5F60-4A28-AAFF-039F96B0F3E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F8260ED5-17F7-4158-B241-D51DD4CF1B7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495030" y="2767106"/>
            <a:ext cx="2160621" cy="3071906"/>
          </a:xfrm>
        </p:spPr>
        <p:txBody>
          <a:bodyPr vert="horz" lIns="91440" tIns="45720" rIns="91440" bIns="45720" rtlCol="0" anchor="t">
            <a:normAutofit/>
          </a:bodyPr>
          <a:lstStyle/>
          <a:p>
            <a:pPr algn="l">
              <a:lnSpc>
                <a:spcPct val="90000"/>
              </a:lnSpc>
            </a:pPr>
            <a:r>
              <a:rPr lang="en-US" sz="2200" b="1" kern="1200">
                <a:solidFill>
                  <a:srgbClr val="FFFFFF"/>
                </a:solidFill>
                <a:latin typeface="+mj-lt"/>
                <a:ea typeface="+mj-ea"/>
                <a:cs typeface="+mj-cs"/>
              </a:rPr>
              <a:t>3. 3-TIER WEB ARCHITECTURE</a:t>
            </a:r>
            <a:endParaRPr lang="en-US" sz="2200" kern="1200">
              <a:solidFill>
                <a:srgbClr val="FFFFFF"/>
              </a:solidFill>
              <a:latin typeface="+mj-lt"/>
              <a:ea typeface="+mj-ea"/>
              <a:cs typeface="+mj-cs"/>
            </a:endParaRPr>
          </a:p>
        </p:txBody>
      </p:sp>
      <p:pic>
        <p:nvPicPr>
          <p:cNvPr id="5" name="Content Placeholder 4"/>
          <p:cNvPicPr>
            <a:picLocks noGrp="1" noChangeAspect="1"/>
          </p:cNvPicPr>
          <p:nvPr>
            <p:ph idx="1"/>
          </p:nvPr>
        </p:nvPicPr>
        <p:blipFill>
          <a:blip r:embed="rId2"/>
          <a:stretch>
            <a:fillRect/>
          </a:stretch>
        </p:blipFill>
        <p:spPr>
          <a:xfrm>
            <a:off x="3376821" y="1952238"/>
            <a:ext cx="5419311" cy="2953524"/>
          </a:xfrm>
          <a:prstGeom prst="rect">
            <a:avLst/>
          </a:prstGeom>
        </p:spPr>
      </p:pic>
    </p:spTree>
    <p:extLst>
      <p:ext uri="{BB962C8B-B14F-4D97-AF65-F5344CB8AC3E}">
        <p14:creationId xmlns:p14="http://schemas.microsoft.com/office/powerpoint/2010/main" val="1955723949"/>
      </p:ext>
    </p:extLst>
  </p:cSld>
  <p:clrMapOvr>
    <a:masterClrMapping/>
  </p:clrMapOvr>
  <p:transition>
    <p:pull dir="d"/>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xmlns="" id="{BACC6370-2D7E-4714-9D71-7542949D7D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xmlns="" id="{256B2C21-A230-48C0-8DF1-C46611373C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xmlns="" id="{3847E18C-932D-4C95-AABA-FEC7C9499AD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xmlns="" id="{3150CB11-0C61-439E-910F-5787759E72A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xmlns="" id="{43F8A58B-5155-44CE-A5FF-7647B47D0A7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Rectangle 35">
            <a:extLst>
              <a:ext uri="{FF2B5EF4-FFF2-40B4-BE49-F238E27FC236}">
                <a16:creationId xmlns:a16="http://schemas.microsoft.com/office/drawing/2014/main" xmlns="" id="{443F2ACA-E6D6-4028-82DD-F03C262D5DE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2" y="1914808"/>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9858" y="1683756"/>
            <a:ext cx="2336449" cy="2396359"/>
          </a:xfrm>
        </p:spPr>
        <p:txBody>
          <a:bodyPr anchor="b">
            <a:normAutofit/>
          </a:bodyPr>
          <a:lstStyle/>
          <a:p>
            <a:pPr algn="r"/>
            <a:r>
              <a:rPr lang="en-US" sz="3500">
                <a:solidFill>
                  <a:srgbClr val="FFFFFF"/>
                </a:solidFill>
              </a:rPr>
              <a:t>Topics</a:t>
            </a:r>
            <a:endParaRPr lang="en-IN" sz="3500">
              <a:solidFill>
                <a:srgbClr val="FFFFFF"/>
              </a:solidFill>
            </a:endParaRPr>
          </a:p>
        </p:txBody>
      </p:sp>
      <p:graphicFrame>
        <p:nvGraphicFramePr>
          <p:cNvPr id="22" name="Content Placeholder 2">
            <a:extLst>
              <a:ext uri="{FF2B5EF4-FFF2-40B4-BE49-F238E27FC236}">
                <a16:creationId xmlns:a16="http://schemas.microsoft.com/office/drawing/2014/main" xmlns="" id="{39507E53-99EC-47FB-A8E4-B61A31840C59}"/>
              </a:ext>
            </a:extLst>
          </p:cNvPr>
          <p:cNvGraphicFramePr>
            <a:graphicFrameLocks noGrp="1"/>
          </p:cNvGraphicFramePr>
          <p:nvPr>
            <p:ph idx="1"/>
            <p:extLst>
              <p:ext uri="{D42A27DB-BD31-4B8C-83A1-F6EECF244321}">
                <p14:modId xmlns:p14="http://schemas.microsoft.com/office/powerpoint/2010/main" val="1232418937"/>
              </p:ext>
            </p:extLst>
          </p:nvPr>
        </p:nvGraphicFramePr>
        <p:xfrm>
          <a:off x="3678789" y="750440"/>
          <a:ext cx="5000124"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20208937"/>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B819A166-7571-4003-A6B8-B62034C3ED3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38199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3555" y="620392"/>
            <a:ext cx="2856201" cy="5504688"/>
          </a:xfrm>
        </p:spPr>
        <p:txBody>
          <a:bodyPr>
            <a:normAutofit/>
          </a:bodyPr>
          <a:lstStyle/>
          <a:p>
            <a:r>
              <a:rPr lang="en-GB" sz="3300" b="1">
                <a:solidFill>
                  <a:schemeClr val="bg1"/>
                </a:solidFill>
              </a:rPr>
              <a:t>3. 3-TIER WEB ARCHITECTURE</a:t>
            </a:r>
            <a:endParaRPr lang="en-GB" sz="3300">
              <a:solidFill>
                <a:schemeClr val="bg1"/>
              </a:solidFill>
            </a:endParaRPr>
          </a:p>
        </p:txBody>
      </p:sp>
      <p:graphicFrame>
        <p:nvGraphicFramePr>
          <p:cNvPr id="5" name="Content Placeholder 2">
            <a:extLst>
              <a:ext uri="{FF2B5EF4-FFF2-40B4-BE49-F238E27FC236}">
                <a16:creationId xmlns:a16="http://schemas.microsoft.com/office/drawing/2014/main" xmlns="" id="{33E7F4E2-B7D7-43A3-8E23-EBFB06943623}"/>
              </a:ext>
            </a:extLst>
          </p:cNvPr>
          <p:cNvGraphicFramePr>
            <a:graphicFrameLocks noGrp="1"/>
          </p:cNvGraphicFramePr>
          <p:nvPr>
            <p:ph idx="1"/>
            <p:extLst>
              <p:ext uri="{D42A27DB-BD31-4B8C-83A1-F6EECF244321}">
                <p14:modId xmlns:p14="http://schemas.microsoft.com/office/powerpoint/2010/main" val="1183367404"/>
              </p:ext>
            </p:extLst>
          </p:nvPr>
        </p:nvGraphicFramePr>
        <p:xfrm>
          <a:off x="4101291" y="620392"/>
          <a:ext cx="469773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02053365"/>
      </p:ext>
    </p:extLst>
  </p:cSld>
  <p:clrMapOvr>
    <a:masterClrMapping/>
  </p:clrMapOvr>
  <p:transition>
    <p:pull dir="d"/>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8">
            <a:extLst>
              <a:ext uri="{FF2B5EF4-FFF2-40B4-BE49-F238E27FC236}">
                <a16:creationId xmlns:a16="http://schemas.microsoft.com/office/drawing/2014/main" xmlns="" id="{B819A166-7571-4003-A6B8-B62034C3ED3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38199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3555" y="620392"/>
            <a:ext cx="2856201" cy="5504688"/>
          </a:xfrm>
        </p:spPr>
        <p:txBody>
          <a:bodyPr>
            <a:normAutofit/>
          </a:bodyPr>
          <a:lstStyle/>
          <a:p>
            <a:r>
              <a:rPr lang="en-GB" sz="3300" b="1">
                <a:solidFill>
                  <a:schemeClr val="bg1"/>
                </a:solidFill>
              </a:rPr>
              <a:t>3. 3-TIER WEB ARCHITECTURE</a:t>
            </a:r>
            <a:endParaRPr lang="en-GB" sz="3300">
              <a:solidFill>
                <a:schemeClr val="bg1"/>
              </a:solidFill>
            </a:endParaRPr>
          </a:p>
        </p:txBody>
      </p:sp>
      <p:graphicFrame>
        <p:nvGraphicFramePr>
          <p:cNvPr id="30" name="Content Placeholder 2">
            <a:extLst>
              <a:ext uri="{FF2B5EF4-FFF2-40B4-BE49-F238E27FC236}">
                <a16:creationId xmlns:a16="http://schemas.microsoft.com/office/drawing/2014/main" xmlns="" id="{4BA93152-9CD0-415D-8064-97D463FEB007}"/>
              </a:ext>
            </a:extLst>
          </p:cNvPr>
          <p:cNvGraphicFramePr>
            <a:graphicFrameLocks noGrp="1"/>
          </p:cNvGraphicFramePr>
          <p:nvPr>
            <p:ph idx="1"/>
            <p:extLst>
              <p:ext uri="{D42A27DB-BD31-4B8C-83A1-F6EECF244321}">
                <p14:modId xmlns:p14="http://schemas.microsoft.com/office/powerpoint/2010/main" val="3448710094"/>
              </p:ext>
            </p:extLst>
          </p:nvPr>
        </p:nvGraphicFramePr>
        <p:xfrm>
          <a:off x="4101291" y="620392"/>
          <a:ext cx="469773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8885858"/>
      </p:ext>
    </p:extLst>
  </p:cSld>
  <p:clrMapOvr>
    <a:masterClrMapping/>
  </p:clrMapOvr>
  <p:transition>
    <p:pull dir="d"/>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B819A166-7571-4003-A6B8-B62034C3ED3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38199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3555" y="620392"/>
            <a:ext cx="2856201" cy="5504688"/>
          </a:xfrm>
        </p:spPr>
        <p:txBody>
          <a:bodyPr>
            <a:normAutofit/>
          </a:bodyPr>
          <a:lstStyle/>
          <a:p>
            <a:r>
              <a:rPr lang="en-GB" sz="4800" b="1">
                <a:solidFill>
                  <a:schemeClr val="bg1"/>
                </a:solidFill>
              </a:rPr>
              <a:t>4.WEB BROWSER</a:t>
            </a:r>
          </a:p>
        </p:txBody>
      </p:sp>
      <p:graphicFrame>
        <p:nvGraphicFramePr>
          <p:cNvPr id="5" name="Content Placeholder 2">
            <a:extLst>
              <a:ext uri="{FF2B5EF4-FFF2-40B4-BE49-F238E27FC236}">
                <a16:creationId xmlns:a16="http://schemas.microsoft.com/office/drawing/2014/main" xmlns="" id="{6D60B2D3-5DA6-44D3-8FCD-66D48C6C750E}"/>
              </a:ext>
            </a:extLst>
          </p:cNvPr>
          <p:cNvGraphicFramePr>
            <a:graphicFrameLocks noGrp="1"/>
          </p:cNvGraphicFramePr>
          <p:nvPr>
            <p:ph idx="1"/>
            <p:extLst>
              <p:ext uri="{D42A27DB-BD31-4B8C-83A1-F6EECF244321}">
                <p14:modId xmlns:p14="http://schemas.microsoft.com/office/powerpoint/2010/main" val="3010302708"/>
              </p:ext>
            </p:extLst>
          </p:nvPr>
        </p:nvGraphicFramePr>
        <p:xfrm>
          <a:off x="4101291" y="656111"/>
          <a:ext cx="469773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pull dir="d"/>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B819A166-7571-4003-A6B8-B62034C3ED3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38199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3555" y="620392"/>
            <a:ext cx="2856201" cy="5504688"/>
          </a:xfrm>
        </p:spPr>
        <p:txBody>
          <a:bodyPr>
            <a:normAutofit/>
          </a:bodyPr>
          <a:lstStyle/>
          <a:p>
            <a:r>
              <a:rPr lang="en-GB" sz="5200" b="1">
                <a:solidFill>
                  <a:schemeClr val="bg1"/>
                </a:solidFill>
              </a:rPr>
              <a:t>5.HTTP</a:t>
            </a:r>
            <a:br>
              <a:rPr lang="en-GB" sz="5200" b="1">
                <a:solidFill>
                  <a:schemeClr val="bg1"/>
                </a:solidFill>
              </a:rPr>
            </a:br>
            <a:endParaRPr lang="en-US" sz="5200" b="1">
              <a:solidFill>
                <a:schemeClr val="bg1"/>
              </a:solidFill>
            </a:endParaRPr>
          </a:p>
        </p:txBody>
      </p:sp>
      <p:graphicFrame>
        <p:nvGraphicFramePr>
          <p:cNvPr id="5" name="Content Placeholder 2">
            <a:extLst>
              <a:ext uri="{FF2B5EF4-FFF2-40B4-BE49-F238E27FC236}">
                <a16:creationId xmlns:a16="http://schemas.microsoft.com/office/drawing/2014/main" xmlns="" id="{5B2E6C14-003F-4B7A-B53A-0D4C0E804987}"/>
              </a:ext>
            </a:extLst>
          </p:cNvPr>
          <p:cNvGraphicFramePr>
            <a:graphicFrameLocks noGrp="1"/>
          </p:cNvGraphicFramePr>
          <p:nvPr>
            <p:ph idx="1"/>
            <p:extLst>
              <p:ext uri="{D42A27DB-BD31-4B8C-83A1-F6EECF244321}">
                <p14:modId xmlns:p14="http://schemas.microsoft.com/office/powerpoint/2010/main" val="464839184"/>
              </p:ext>
            </p:extLst>
          </p:nvPr>
        </p:nvGraphicFramePr>
        <p:xfrm>
          <a:off x="4101291" y="620392"/>
          <a:ext cx="469773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94527334"/>
      </p:ext>
    </p:extLst>
  </p:cSld>
  <p:clrMapOvr>
    <a:masterClrMapping/>
  </p:clrMapOvr>
  <p:transition>
    <p:pull dir="d"/>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A8384FB5-9ADC-4DDC-881B-597D56F5B1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91E5A9A7-95C6-4F4F-B00E-C82E07FE62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xmlns="" id="{D07DD2DE-F619-49DD-B5E7-03A290FF4E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85149191-5F60-4A28-AAFF-039F96B0F3E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xmlns="" id="{F8260ED5-17F7-4158-B241-D51DD4CF1B7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495030" y="2767106"/>
            <a:ext cx="2160621" cy="3071906"/>
          </a:xfrm>
        </p:spPr>
        <p:txBody>
          <a:bodyPr vert="horz" lIns="91440" tIns="45720" rIns="91440" bIns="45720" rtlCol="0" anchor="t">
            <a:normAutofit/>
          </a:bodyPr>
          <a:lstStyle/>
          <a:p>
            <a:pPr algn="l">
              <a:lnSpc>
                <a:spcPct val="90000"/>
              </a:lnSpc>
            </a:pPr>
            <a:r>
              <a:rPr lang="en-US" sz="3500" b="1" kern="1200">
                <a:solidFill>
                  <a:srgbClr val="FFFFFF"/>
                </a:solidFill>
                <a:latin typeface="+mj-lt"/>
                <a:ea typeface="+mj-ea"/>
                <a:cs typeface="+mj-cs"/>
              </a:rPr>
              <a:t>5.HTTP</a:t>
            </a:r>
            <a:br>
              <a:rPr lang="en-US" sz="3500" b="1" kern="1200">
                <a:solidFill>
                  <a:srgbClr val="FFFFFF"/>
                </a:solidFill>
                <a:latin typeface="+mj-lt"/>
                <a:ea typeface="+mj-ea"/>
                <a:cs typeface="+mj-cs"/>
              </a:rPr>
            </a:br>
            <a:endParaRPr lang="en-US" sz="3500" b="1" kern="1200">
              <a:solidFill>
                <a:srgbClr val="FFFFFF"/>
              </a:solidFill>
              <a:latin typeface="+mj-lt"/>
              <a:ea typeface="+mj-ea"/>
              <a:cs typeface="+mj-cs"/>
            </a:endParaRPr>
          </a:p>
        </p:txBody>
      </p:sp>
      <p:pic>
        <p:nvPicPr>
          <p:cNvPr id="4" name="Picture 4" descr="Graphical user interface, diagram, application&#10;&#10;Description automatically generated">
            <a:extLst>
              <a:ext uri="{FF2B5EF4-FFF2-40B4-BE49-F238E27FC236}">
                <a16:creationId xmlns:a16="http://schemas.microsoft.com/office/drawing/2014/main" xmlns="" id="{85744D76-3EBF-437F-BB70-B567525B1C49}"/>
              </a:ext>
            </a:extLst>
          </p:cNvPr>
          <p:cNvPicPr>
            <a:picLocks noGrp="1" noChangeAspect="1"/>
          </p:cNvPicPr>
          <p:nvPr>
            <p:ph idx="1"/>
          </p:nvPr>
        </p:nvPicPr>
        <p:blipFill>
          <a:blip r:embed="rId2"/>
          <a:stretch>
            <a:fillRect/>
          </a:stretch>
        </p:blipFill>
        <p:spPr>
          <a:xfrm>
            <a:off x="3376821" y="1721917"/>
            <a:ext cx="5419311" cy="3414165"/>
          </a:xfrm>
          <a:prstGeom prst="rect">
            <a:avLst/>
          </a:prstGeom>
        </p:spPr>
      </p:pic>
    </p:spTree>
    <p:extLst>
      <p:ext uri="{BB962C8B-B14F-4D97-AF65-F5344CB8AC3E}">
        <p14:creationId xmlns:p14="http://schemas.microsoft.com/office/powerpoint/2010/main" val="2432601460"/>
      </p:ext>
    </p:extLst>
  </p:cSld>
  <p:clrMapOvr>
    <a:masterClrMapping/>
  </p:clrMapOvr>
  <p:transition>
    <p:pull dir="d"/>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BACC6370-2D7E-4714-9D71-7542949D7D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256B2C21-A230-48C0-8DF1-C46611373C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xmlns="" id="{3847E18C-932D-4C95-AABA-FEC7C9499AD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3150CB11-0C61-439E-910F-5787759E72A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xmlns="" id="{43F8A58B-5155-44CE-A5FF-7647B47D0A7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Rectangle 18">
            <a:extLst>
              <a:ext uri="{FF2B5EF4-FFF2-40B4-BE49-F238E27FC236}">
                <a16:creationId xmlns:a16="http://schemas.microsoft.com/office/drawing/2014/main" xmlns="" id="{443F2ACA-E6D6-4028-82DD-F03C262D5DE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2" y="1914808"/>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9858" y="1683756"/>
            <a:ext cx="2336449" cy="2396359"/>
          </a:xfrm>
        </p:spPr>
        <p:txBody>
          <a:bodyPr anchor="b">
            <a:normAutofit/>
          </a:bodyPr>
          <a:lstStyle/>
          <a:p>
            <a:pPr algn="r"/>
            <a:r>
              <a:rPr lang="en-US" sz="3500" b="1">
                <a:solidFill>
                  <a:srgbClr val="FFFFFF"/>
                </a:solidFill>
              </a:rPr>
              <a:t>5.HTTP</a:t>
            </a:r>
          </a:p>
        </p:txBody>
      </p:sp>
      <p:graphicFrame>
        <p:nvGraphicFramePr>
          <p:cNvPr id="5" name="Content Placeholder 2">
            <a:extLst>
              <a:ext uri="{FF2B5EF4-FFF2-40B4-BE49-F238E27FC236}">
                <a16:creationId xmlns:a16="http://schemas.microsoft.com/office/drawing/2014/main" xmlns="" id="{1A336A12-AC8C-421F-B02C-61DC4448E9FC}"/>
              </a:ext>
            </a:extLst>
          </p:cNvPr>
          <p:cNvGraphicFramePr>
            <a:graphicFrameLocks noGrp="1"/>
          </p:cNvGraphicFramePr>
          <p:nvPr>
            <p:ph idx="1"/>
            <p:extLst>
              <p:ext uri="{D42A27DB-BD31-4B8C-83A1-F6EECF244321}">
                <p14:modId xmlns:p14="http://schemas.microsoft.com/office/powerpoint/2010/main" val="2774375207"/>
              </p:ext>
            </p:extLst>
          </p:nvPr>
        </p:nvGraphicFramePr>
        <p:xfrm>
          <a:off x="3678789" y="750440"/>
          <a:ext cx="5000124"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67200455"/>
      </p:ext>
    </p:extLst>
  </p:cSld>
  <p:clrMapOvr>
    <a:masterClrMapping/>
  </p:clrMapOvr>
  <p:transition>
    <p:pull dir="d"/>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US" sz="2700" b="1">
                <a:solidFill>
                  <a:srgbClr val="FFFFFF"/>
                </a:solidFill>
              </a:rPr>
              <a:t>5.HTTP Req/Response</a:t>
            </a:r>
          </a:p>
        </p:txBody>
      </p:sp>
      <p:sp>
        <p:nvSpPr>
          <p:cNvPr id="3" name="Content Placeholder 2"/>
          <p:cNvSpPr>
            <a:spLocks noGrp="1"/>
          </p:cNvSpPr>
          <p:nvPr>
            <p:ph idx="1"/>
          </p:nvPr>
        </p:nvSpPr>
        <p:spPr>
          <a:xfrm>
            <a:off x="3607694" y="649480"/>
            <a:ext cx="4916510" cy="5546047"/>
          </a:xfrm>
        </p:spPr>
        <p:txBody>
          <a:bodyPr anchor="ctr">
            <a:normAutofit/>
          </a:bodyPr>
          <a:lstStyle/>
          <a:p>
            <a:pPr marL="0" indent="0" fontAlgn="t">
              <a:buNone/>
            </a:pPr>
            <a:r>
              <a:rPr lang="en-US" sz="1700"/>
              <a:t> </a:t>
            </a:r>
            <a:r>
              <a:rPr lang="en-US" sz="1700" b="1"/>
              <a:t>HTTP Request:</a:t>
            </a:r>
          </a:p>
          <a:p>
            <a:pPr marL="0" indent="0" fontAlgn="t">
              <a:buNone/>
            </a:pPr>
            <a:r>
              <a:rPr lang="en-US" sz="1700"/>
              <a:t>GET/request-URI HTTP/Version </a:t>
            </a:r>
          </a:p>
          <a:p>
            <a:pPr marL="0" indent="0" fontAlgn="t">
              <a:buNone/>
            </a:pPr>
            <a:endParaRPr lang="en-US" sz="1700"/>
          </a:p>
          <a:p>
            <a:pPr marL="0" indent="0" fontAlgn="t">
              <a:buNone/>
            </a:pPr>
            <a:r>
              <a:rPr lang="en-US" sz="1700" b="1"/>
              <a:t>HTTP Response:</a:t>
            </a:r>
          </a:p>
          <a:p>
            <a:pPr marL="0" indent="0" fontAlgn="t">
              <a:buNone/>
            </a:pPr>
            <a:r>
              <a:rPr lang="en-US" sz="1700"/>
              <a:t>HTTP/1.0 200 OK  ---200 means req successful</a:t>
            </a:r>
          </a:p>
          <a:p>
            <a:pPr marL="0" indent="0" fontAlgn="t">
              <a:buNone/>
            </a:pPr>
            <a:r>
              <a:rPr lang="en-US" sz="1700"/>
              <a:t>Server:Netscape communication/1.1   -server details</a:t>
            </a:r>
          </a:p>
          <a:p>
            <a:pPr marL="0" indent="0" fontAlgn="t">
              <a:buNone/>
            </a:pPr>
            <a:r>
              <a:rPr lang="en-US" sz="1700"/>
              <a:t>Date:Tuesday 13</a:t>
            </a:r>
            <a:r>
              <a:rPr lang="en-US" sz="1700" baseline="30000"/>
              <a:t>th</a:t>
            </a:r>
            <a:r>
              <a:rPr lang="en-US" sz="1700"/>
              <a:t> august 2020 10:44:54 GMT –current date</a:t>
            </a:r>
          </a:p>
          <a:p>
            <a:pPr marL="0" indent="0" fontAlgn="t">
              <a:buNone/>
            </a:pPr>
            <a:r>
              <a:rPr lang="en-US" sz="1700"/>
              <a:t>Last-modified: Wednesday , 07-August-2020 10:44:54 GMT </a:t>
            </a:r>
          </a:p>
          <a:p>
            <a:pPr marL="0" indent="0" fontAlgn="t">
              <a:buNone/>
            </a:pPr>
            <a:r>
              <a:rPr lang="en-US" sz="1700"/>
              <a:t>Content-length:6344 -bytes</a:t>
            </a:r>
          </a:p>
          <a:p>
            <a:pPr marL="0" indent="0" fontAlgn="t">
              <a:buNone/>
            </a:pPr>
            <a:r>
              <a:rPr lang="en-US" sz="1700"/>
              <a:t>Content-type:text/html –html file,image/gif for GIF,text/plain for text file </a:t>
            </a:r>
          </a:p>
          <a:p>
            <a:pPr marL="0" indent="0" fontAlgn="t">
              <a:buNone/>
            </a:pPr>
            <a:r>
              <a:rPr lang="en-US" sz="1700"/>
              <a:t>&lt;!DOCTYPE HTML&gt;</a:t>
            </a:r>
          </a:p>
          <a:p>
            <a:pPr marL="0" indent="0" fontAlgn="t">
              <a:buNone/>
            </a:pPr>
            <a:r>
              <a:rPr lang="en-US" sz="1700"/>
              <a:t>&lt;HTML&gt;…….Document content comes here</a:t>
            </a:r>
          </a:p>
          <a:p>
            <a:pPr marL="0" indent="0" fontAlgn="t">
              <a:buNone/>
            </a:pPr>
            <a:endParaRPr lang="en-US" sz="1700"/>
          </a:p>
        </p:txBody>
      </p:sp>
    </p:spTree>
    <p:extLst>
      <p:ext uri="{BB962C8B-B14F-4D97-AF65-F5344CB8AC3E}">
        <p14:creationId xmlns:p14="http://schemas.microsoft.com/office/powerpoint/2010/main" val="881794714"/>
      </p:ext>
    </p:extLst>
  </p:cSld>
  <p:clrMapOvr>
    <a:masterClrMapping/>
  </p:clrMapOvr>
  <p:transition>
    <p:pull dir="d"/>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2700" b="1">
                <a:solidFill>
                  <a:srgbClr val="FFFFFF"/>
                </a:solidFill>
              </a:rPr>
              <a:t>6.EXPLORING WEB TECHNOLOGIES</a:t>
            </a:r>
            <a:br>
              <a:rPr lang="en-GB" sz="2700" b="1">
                <a:solidFill>
                  <a:srgbClr val="FFFFFF"/>
                </a:solidFill>
              </a:rPr>
            </a:br>
            <a:endParaRPr lang="en-US" sz="2700" b="1">
              <a:solidFill>
                <a:srgbClr val="FFFFFF"/>
              </a:solidFill>
            </a:endParaRPr>
          </a:p>
        </p:txBody>
      </p:sp>
      <p:sp>
        <p:nvSpPr>
          <p:cNvPr id="3" name="Content Placeholder 2"/>
          <p:cNvSpPr>
            <a:spLocks noGrp="1"/>
          </p:cNvSpPr>
          <p:nvPr>
            <p:ph idx="1"/>
          </p:nvPr>
        </p:nvSpPr>
        <p:spPr>
          <a:xfrm>
            <a:off x="3607694" y="649480"/>
            <a:ext cx="4916510" cy="5546047"/>
          </a:xfrm>
        </p:spPr>
        <p:txBody>
          <a:bodyPr anchor="ctr">
            <a:normAutofit/>
          </a:bodyPr>
          <a:lstStyle/>
          <a:p>
            <a:pPr marL="0" indent="0">
              <a:buNone/>
            </a:pPr>
            <a:r>
              <a:rPr lang="en-US" sz="1700"/>
              <a:t>WT is mechanism to </a:t>
            </a:r>
            <a:r>
              <a:rPr lang="en-US" sz="1700" b="1"/>
              <a:t>save,filter,secure and display </a:t>
            </a:r>
            <a:r>
              <a:rPr lang="en-US" sz="1700"/>
              <a:t>info to user over the WWW.</a:t>
            </a:r>
          </a:p>
          <a:p>
            <a:pPr marL="0" indent="0">
              <a:buNone/>
            </a:pPr>
            <a:r>
              <a:rPr lang="en-US" sz="1700"/>
              <a:t>Select it based on purpose and mode of deployment</a:t>
            </a:r>
          </a:p>
          <a:p>
            <a:pPr marL="514350" indent="-514350">
              <a:buFont typeface="+mj-lt"/>
              <a:buAutoNum type="arabicPeriod"/>
            </a:pPr>
            <a:r>
              <a:rPr lang="en-US" sz="1700"/>
              <a:t>HTML</a:t>
            </a:r>
          </a:p>
          <a:p>
            <a:pPr marL="514350" indent="-514350">
              <a:buFont typeface="+mj-lt"/>
              <a:buAutoNum type="arabicPeriod"/>
            </a:pPr>
            <a:r>
              <a:rPr lang="en-US" sz="1700"/>
              <a:t>XML</a:t>
            </a:r>
          </a:p>
          <a:p>
            <a:pPr marL="514350" indent="-514350">
              <a:buFont typeface="+mj-lt"/>
              <a:buAutoNum type="arabicPeriod"/>
            </a:pPr>
            <a:r>
              <a:rPr lang="en-US" sz="1700"/>
              <a:t>ASP.NET</a:t>
            </a:r>
          </a:p>
          <a:p>
            <a:pPr marL="514350" indent="-514350">
              <a:buFont typeface="+mj-lt"/>
              <a:buAutoNum type="arabicPeriod"/>
            </a:pPr>
            <a:r>
              <a:rPr lang="en-US" sz="1700"/>
              <a:t>Java</a:t>
            </a:r>
          </a:p>
          <a:p>
            <a:pPr marL="514350" indent="-514350">
              <a:buFont typeface="+mj-lt"/>
              <a:buAutoNum type="arabicPeriod"/>
            </a:pPr>
            <a:r>
              <a:rPr lang="en-US" sz="1700"/>
              <a:t>PHP</a:t>
            </a:r>
          </a:p>
          <a:p>
            <a:pPr marL="514350" indent="-514350">
              <a:buFont typeface="+mj-lt"/>
              <a:buAutoNum type="arabicPeriod"/>
            </a:pPr>
            <a:r>
              <a:rPr lang="en-US" sz="1700"/>
              <a:t>AJAX</a:t>
            </a:r>
          </a:p>
          <a:p>
            <a:pPr marL="0" indent="0">
              <a:buNone/>
            </a:pPr>
            <a:endParaRPr lang="en-US" sz="1700"/>
          </a:p>
        </p:txBody>
      </p:sp>
    </p:spTree>
    <p:extLst>
      <p:ext uri="{BB962C8B-B14F-4D97-AF65-F5344CB8AC3E}">
        <p14:creationId xmlns:p14="http://schemas.microsoft.com/office/powerpoint/2010/main" val="1441031122"/>
      </p:ext>
    </p:extLst>
  </p:cSld>
  <p:clrMapOvr>
    <a:masterClrMapping/>
  </p:clrMapOvr>
  <p:transition>
    <p:pull dir="d"/>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2700" b="1">
                <a:solidFill>
                  <a:srgbClr val="FFFFFF"/>
                </a:solidFill>
              </a:rPr>
              <a:t>6.EXPLORING WEB TECHNOLOGIES</a:t>
            </a:r>
            <a:br>
              <a:rPr lang="en-GB" sz="2700" b="1">
                <a:solidFill>
                  <a:srgbClr val="FFFFFF"/>
                </a:solidFill>
              </a:rPr>
            </a:br>
            <a:endParaRPr lang="en-US" sz="2700">
              <a:solidFill>
                <a:srgbClr val="FFFFFF"/>
              </a:solidFill>
            </a:endParaRPr>
          </a:p>
        </p:txBody>
      </p:sp>
      <p:sp>
        <p:nvSpPr>
          <p:cNvPr id="3" name="Content Placeholder 2"/>
          <p:cNvSpPr>
            <a:spLocks noGrp="1"/>
          </p:cNvSpPr>
          <p:nvPr>
            <p:ph idx="1"/>
          </p:nvPr>
        </p:nvSpPr>
        <p:spPr>
          <a:xfrm>
            <a:off x="3607694" y="725398"/>
            <a:ext cx="4916510" cy="5470129"/>
          </a:xfrm>
        </p:spPr>
        <p:txBody>
          <a:bodyPr anchor="ctr">
            <a:normAutofit/>
          </a:bodyPr>
          <a:lstStyle/>
          <a:p>
            <a:pPr marL="0" indent="0">
              <a:buNone/>
            </a:pPr>
            <a:r>
              <a:rPr lang="en-US" sz="1700"/>
              <a:t>1.HTML(hyper text markup language) is language to create web pages</a:t>
            </a:r>
          </a:p>
          <a:p>
            <a:pPr marL="0" indent="0">
              <a:buNone/>
            </a:pPr>
            <a:r>
              <a:rPr lang="en-US" sz="1700"/>
              <a:t>-understood by browser</a:t>
            </a:r>
          </a:p>
          <a:p>
            <a:pPr marL="0" indent="0">
              <a:buNone/>
            </a:pPr>
            <a:r>
              <a:rPr lang="en-US" sz="1700"/>
              <a:t>-not case sensitive</a:t>
            </a:r>
          </a:p>
          <a:p>
            <a:pPr marL="0" indent="0">
              <a:buNone/>
            </a:pPr>
            <a:r>
              <a:rPr lang="en-US" sz="1700"/>
              <a:t>-html editors work with html as well as css,xml and javascript .Eg. Adobe dreamweaver,visual web developer,frontpage,etc.</a:t>
            </a:r>
          </a:p>
          <a:p>
            <a:pPr marL="0" indent="0">
              <a:buNone/>
            </a:pPr>
            <a:endParaRPr lang="en-US" sz="1700"/>
          </a:p>
        </p:txBody>
      </p:sp>
    </p:spTree>
    <p:extLst>
      <p:ext uri="{BB962C8B-B14F-4D97-AF65-F5344CB8AC3E}">
        <p14:creationId xmlns:p14="http://schemas.microsoft.com/office/powerpoint/2010/main" val="2757449190"/>
      </p:ext>
    </p:extLst>
  </p:cSld>
  <p:clrMapOvr>
    <a:masterClrMapping/>
  </p:clrMapOvr>
  <p:transition>
    <p:pull dir="d"/>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A8384FB5-9ADC-4DDC-881B-597D56F5B1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91E5A9A7-95C6-4F4F-B00E-C82E07FE62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xmlns="" id="{D07DD2DE-F619-49DD-B5E7-03A290FF4E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85149191-5F60-4A28-AAFF-039F96B0F3E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xmlns="" id="{F8260ED5-17F7-4158-B241-D51DD4CF1B7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495030" y="2767106"/>
            <a:ext cx="2160621" cy="3071906"/>
          </a:xfrm>
        </p:spPr>
        <p:txBody>
          <a:bodyPr vert="horz" lIns="91440" tIns="45720" rIns="91440" bIns="45720" rtlCol="0" anchor="t">
            <a:normAutofit/>
          </a:bodyPr>
          <a:lstStyle/>
          <a:p>
            <a:pPr algn="l">
              <a:lnSpc>
                <a:spcPct val="90000"/>
              </a:lnSpc>
            </a:pPr>
            <a:r>
              <a:rPr lang="en-US" sz="2200" b="1" kern="1200">
                <a:solidFill>
                  <a:srgbClr val="FFFFFF"/>
                </a:solidFill>
                <a:latin typeface="+mj-lt"/>
                <a:ea typeface="+mj-ea"/>
                <a:cs typeface="+mj-cs"/>
              </a:rPr>
              <a:t>6.EXPLORING WEB TECHNOLOGIES</a:t>
            </a:r>
            <a:br>
              <a:rPr lang="en-US" sz="2200" b="1" kern="1200">
                <a:solidFill>
                  <a:srgbClr val="FFFFFF"/>
                </a:solidFill>
                <a:latin typeface="+mj-lt"/>
                <a:ea typeface="+mj-ea"/>
                <a:cs typeface="+mj-cs"/>
              </a:rPr>
            </a:br>
            <a:endParaRPr lang="en-US" sz="2200" kern="1200">
              <a:solidFill>
                <a:srgbClr val="FFFFFF"/>
              </a:solidFill>
              <a:latin typeface="+mj-lt"/>
              <a:ea typeface="+mj-ea"/>
              <a:cs typeface="+mj-cs"/>
            </a:endParaRPr>
          </a:p>
        </p:txBody>
      </p:sp>
      <p:pic>
        <p:nvPicPr>
          <p:cNvPr id="4" name="Picture 4" descr="Diagram&#10;&#10;Description automatically generated">
            <a:extLst>
              <a:ext uri="{FF2B5EF4-FFF2-40B4-BE49-F238E27FC236}">
                <a16:creationId xmlns:a16="http://schemas.microsoft.com/office/drawing/2014/main" xmlns="" id="{A096F66D-B631-4ED3-B502-22AF7E8B71D0}"/>
              </a:ext>
            </a:extLst>
          </p:cNvPr>
          <p:cNvPicPr>
            <a:picLocks noGrp="1" noChangeAspect="1"/>
          </p:cNvPicPr>
          <p:nvPr>
            <p:ph idx="1"/>
          </p:nvPr>
        </p:nvPicPr>
        <p:blipFill>
          <a:blip r:embed="rId2"/>
          <a:stretch>
            <a:fillRect/>
          </a:stretch>
        </p:blipFill>
        <p:spPr>
          <a:xfrm>
            <a:off x="2499492" y="718504"/>
            <a:ext cx="6741483" cy="3270916"/>
          </a:xfrm>
          <a:prstGeom prst="rect">
            <a:avLst/>
          </a:prstGeom>
        </p:spPr>
      </p:pic>
      <p:sp>
        <p:nvSpPr>
          <p:cNvPr id="3" name="TextBox 2">
            <a:extLst>
              <a:ext uri="{FF2B5EF4-FFF2-40B4-BE49-F238E27FC236}">
                <a16:creationId xmlns:a16="http://schemas.microsoft.com/office/drawing/2014/main" xmlns="" id="{6432DDA6-1CBE-4797-9EC2-90CCC6099568}"/>
              </a:ext>
            </a:extLst>
          </p:cNvPr>
          <p:cNvSpPr txBox="1"/>
          <p:nvPr/>
        </p:nvSpPr>
        <p:spPr>
          <a:xfrm>
            <a:off x="3200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extLst>
      <p:ext uri="{BB962C8B-B14F-4D97-AF65-F5344CB8AC3E}">
        <p14:creationId xmlns:p14="http://schemas.microsoft.com/office/powerpoint/2010/main" val="1665892353"/>
      </p:ext>
    </p:extLst>
  </p:cSld>
  <p:clrMapOvr>
    <a:masterClrMapping/>
  </p:clrMapOvr>
  <p:transition>
    <p:pull dir="d"/>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3500" b="1">
                <a:solidFill>
                  <a:srgbClr val="FFFFFF"/>
                </a:solidFill>
              </a:rPr>
              <a:t>1.HISTORY OF THE WEB</a:t>
            </a:r>
            <a:br>
              <a:rPr lang="en-GB" sz="3500" b="1">
                <a:solidFill>
                  <a:srgbClr val="FFFFFF"/>
                </a:solidFill>
              </a:rPr>
            </a:br>
            <a:endParaRPr lang="en-GB" sz="3500">
              <a:solidFill>
                <a:srgbClr val="FFFFFF"/>
              </a:solidFill>
            </a:endParaRPr>
          </a:p>
        </p:txBody>
      </p:sp>
      <p:sp>
        <p:nvSpPr>
          <p:cNvPr id="3" name="Content Placeholder 2"/>
          <p:cNvSpPr>
            <a:spLocks noGrp="1"/>
          </p:cNvSpPr>
          <p:nvPr>
            <p:ph idx="1"/>
          </p:nvPr>
        </p:nvSpPr>
        <p:spPr>
          <a:xfrm>
            <a:off x="3607694" y="649480"/>
            <a:ext cx="4916510" cy="5546047"/>
          </a:xfrm>
        </p:spPr>
        <p:txBody>
          <a:bodyPr anchor="ctr">
            <a:normAutofit/>
          </a:bodyPr>
          <a:lstStyle/>
          <a:p>
            <a:pPr>
              <a:buNone/>
            </a:pPr>
            <a:r>
              <a:rPr lang="en-GB" sz="1700"/>
              <a:t>DEFINE INTERNET?</a:t>
            </a:r>
          </a:p>
          <a:p>
            <a:pPr>
              <a:buNone/>
            </a:pPr>
            <a:r>
              <a:rPr lang="en-GB" sz="1700"/>
              <a:t>NETWORK OF NETWORKS</a:t>
            </a:r>
          </a:p>
          <a:p>
            <a:pPr>
              <a:buNone/>
            </a:pPr>
            <a:endParaRPr lang="en-GB" sz="170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2700" b="1">
                <a:solidFill>
                  <a:srgbClr val="FFFFFF"/>
                </a:solidFill>
              </a:rPr>
              <a:t>6.EXPLORING WEB TECHNOLOGIES</a:t>
            </a:r>
            <a:br>
              <a:rPr lang="en-GB" sz="2700" b="1">
                <a:solidFill>
                  <a:srgbClr val="FFFFFF"/>
                </a:solidFill>
              </a:rPr>
            </a:br>
            <a:endParaRPr lang="en-US" sz="2700">
              <a:solidFill>
                <a:srgbClr val="FFFFFF"/>
              </a:solidFill>
            </a:endParaRPr>
          </a:p>
        </p:txBody>
      </p:sp>
      <p:sp>
        <p:nvSpPr>
          <p:cNvPr id="3" name="Content Placeholder 2"/>
          <p:cNvSpPr>
            <a:spLocks noGrp="1"/>
          </p:cNvSpPr>
          <p:nvPr>
            <p:ph idx="1"/>
          </p:nvPr>
        </p:nvSpPr>
        <p:spPr>
          <a:xfrm>
            <a:off x="3607694" y="649480"/>
            <a:ext cx="4916510" cy="5546047"/>
          </a:xfrm>
        </p:spPr>
        <p:txBody>
          <a:bodyPr anchor="ctr">
            <a:normAutofit/>
          </a:bodyPr>
          <a:lstStyle/>
          <a:p>
            <a:pPr marL="0" indent="0">
              <a:buNone/>
            </a:pPr>
            <a:r>
              <a:rPr lang="en-US" sz="1700"/>
              <a:t>2.XML : </a:t>
            </a:r>
            <a:r>
              <a:rPr lang="en-US" sz="1700" err="1"/>
              <a:t>eXtensible</a:t>
            </a:r>
            <a:r>
              <a:rPr lang="en-US" sz="1700"/>
              <a:t> markup language</a:t>
            </a:r>
          </a:p>
          <a:p>
            <a:pPr marL="0" indent="0">
              <a:buNone/>
            </a:pPr>
            <a:r>
              <a:rPr lang="en-US" sz="1700"/>
              <a:t>-Store data In structured format </a:t>
            </a:r>
            <a:endParaRPr lang="en-US" sz="1700">
              <a:cs typeface="Calibri"/>
            </a:endParaRPr>
          </a:p>
          <a:p>
            <a:pPr marL="0" indent="0">
              <a:buNone/>
            </a:pPr>
            <a:r>
              <a:rPr lang="en-US" sz="1700"/>
              <a:t>-Used in B2B ecommerce model(trading partners)</a:t>
            </a:r>
          </a:p>
          <a:p>
            <a:pPr marL="0" indent="0">
              <a:buNone/>
            </a:pPr>
            <a:endParaRPr lang="en-US" sz="1700"/>
          </a:p>
          <a:p>
            <a:pPr marL="0" indent="0">
              <a:buNone/>
            </a:pPr>
            <a:r>
              <a:rPr lang="en-US" sz="1700"/>
              <a:t>Advantages:</a:t>
            </a:r>
            <a:endParaRPr lang="en-US" sz="1700">
              <a:cs typeface="Calibri"/>
            </a:endParaRPr>
          </a:p>
          <a:p>
            <a:r>
              <a:rPr lang="en-US" sz="1700"/>
              <a:t>Readable</a:t>
            </a:r>
            <a:endParaRPr lang="en-US" sz="1700">
              <a:cs typeface="Calibri"/>
            </a:endParaRPr>
          </a:p>
          <a:p>
            <a:r>
              <a:rPr lang="en-US" sz="1700"/>
              <a:t>Any app can use it</a:t>
            </a:r>
            <a:endParaRPr lang="en-US" sz="1700">
              <a:cs typeface="Calibri"/>
            </a:endParaRPr>
          </a:p>
          <a:p>
            <a:r>
              <a:rPr lang="en-US" sz="1700"/>
              <a:t>Extendable</a:t>
            </a:r>
            <a:endParaRPr lang="en-US" sz="1700">
              <a:cs typeface="Calibri"/>
            </a:endParaRPr>
          </a:p>
          <a:p>
            <a:pPr marL="0" indent="0">
              <a:buNone/>
            </a:pPr>
            <a:endParaRPr lang="en-US" sz="1700"/>
          </a:p>
          <a:p>
            <a:pPr marL="0" indent="0">
              <a:buNone/>
            </a:pPr>
            <a:endParaRPr lang="en-US" sz="1700"/>
          </a:p>
          <a:p>
            <a:pPr marL="0" indent="0">
              <a:buNone/>
            </a:pPr>
            <a:endParaRPr lang="en-US" sz="1700"/>
          </a:p>
        </p:txBody>
      </p:sp>
    </p:spTree>
    <p:extLst>
      <p:ext uri="{BB962C8B-B14F-4D97-AF65-F5344CB8AC3E}">
        <p14:creationId xmlns:p14="http://schemas.microsoft.com/office/powerpoint/2010/main" val="2672214340"/>
      </p:ext>
    </p:extLst>
  </p:cSld>
  <p:clrMapOvr>
    <a:masterClrMapping/>
  </p:clrMapOvr>
  <p:transition>
    <p:pull dir="d"/>
  </p:transition>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A8384FB5-9ADC-4DDC-881B-597D56F5B1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91E5A9A7-95C6-4F4F-B00E-C82E07FE62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xmlns="" id="{D07DD2DE-F619-49DD-B5E7-03A290FF4E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85149191-5F60-4A28-AAFF-039F96B0F3E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xmlns="" id="{F8260ED5-17F7-4158-B241-D51DD4CF1B7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495030" y="2767106"/>
            <a:ext cx="2160621" cy="3071906"/>
          </a:xfrm>
        </p:spPr>
        <p:txBody>
          <a:bodyPr vert="horz" lIns="91440" tIns="45720" rIns="91440" bIns="45720" rtlCol="0" anchor="t">
            <a:normAutofit/>
          </a:bodyPr>
          <a:lstStyle/>
          <a:p>
            <a:pPr algn="l">
              <a:lnSpc>
                <a:spcPct val="90000"/>
              </a:lnSpc>
            </a:pPr>
            <a:r>
              <a:rPr lang="en-US" sz="2200" b="1" kern="1200">
                <a:solidFill>
                  <a:srgbClr val="FFFFFF"/>
                </a:solidFill>
                <a:latin typeface="+mj-lt"/>
                <a:ea typeface="+mj-ea"/>
                <a:cs typeface="+mj-cs"/>
              </a:rPr>
              <a:t>6.EXPLORING WEB TECHNOLOGIES</a:t>
            </a:r>
            <a:br>
              <a:rPr lang="en-US" sz="2200" b="1" kern="1200">
                <a:solidFill>
                  <a:srgbClr val="FFFFFF"/>
                </a:solidFill>
                <a:latin typeface="+mj-lt"/>
                <a:ea typeface="+mj-ea"/>
                <a:cs typeface="+mj-cs"/>
              </a:rPr>
            </a:br>
            <a:endParaRPr lang="en-US" sz="2200" kern="1200">
              <a:solidFill>
                <a:srgbClr val="FFFFFF"/>
              </a:solidFill>
              <a:latin typeface="+mj-lt"/>
              <a:ea typeface="+mj-ea"/>
              <a:cs typeface="+mj-cs"/>
            </a:endParaRPr>
          </a:p>
        </p:txBody>
      </p:sp>
      <p:pic>
        <p:nvPicPr>
          <p:cNvPr id="4" name="Picture 4" descr="Diagram&#10;&#10;Description automatically generated">
            <a:extLst>
              <a:ext uri="{FF2B5EF4-FFF2-40B4-BE49-F238E27FC236}">
                <a16:creationId xmlns:a16="http://schemas.microsoft.com/office/drawing/2014/main" xmlns="" id="{4377AF14-2320-4ED0-AF8B-B4A8530542AD}"/>
              </a:ext>
            </a:extLst>
          </p:cNvPr>
          <p:cNvPicPr>
            <a:picLocks noGrp="1" noChangeAspect="1"/>
          </p:cNvPicPr>
          <p:nvPr>
            <p:ph idx="1"/>
          </p:nvPr>
        </p:nvPicPr>
        <p:blipFill>
          <a:blip r:embed="rId2"/>
          <a:stretch>
            <a:fillRect/>
          </a:stretch>
        </p:blipFill>
        <p:spPr>
          <a:xfrm>
            <a:off x="3376821" y="1843852"/>
            <a:ext cx="5419311" cy="3170296"/>
          </a:xfrm>
          <a:prstGeom prst="rect">
            <a:avLst/>
          </a:prstGeom>
        </p:spPr>
      </p:pic>
    </p:spTree>
    <p:extLst>
      <p:ext uri="{BB962C8B-B14F-4D97-AF65-F5344CB8AC3E}">
        <p14:creationId xmlns:p14="http://schemas.microsoft.com/office/powerpoint/2010/main" val="3260390049"/>
      </p:ext>
    </p:extLst>
  </p:cSld>
  <p:clrMapOvr>
    <a:masterClrMapping/>
  </p:clrMapOvr>
  <p:transition>
    <p:pull dir="d"/>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2700" b="1">
                <a:solidFill>
                  <a:srgbClr val="FFFFFF"/>
                </a:solidFill>
              </a:rPr>
              <a:t>6.EXPLORING WEB TECHNOLOGIES</a:t>
            </a:r>
            <a:br>
              <a:rPr lang="en-GB" sz="2700" b="1">
                <a:solidFill>
                  <a:srgbClr val="FFFFFF"/>
                </a:solidFill>
              </a:rPr>
            </a:br>
            <a:endParaRPr lang="en-US" sz="2700">
              <a:solidFill>
                <a:srgbClr val="FFFFFF"/>
              </a:solidFill>
            </a:endParaRPr>
          </a:p>
        </p:txBody>
      </p:sp>
      <p:sp>
        <p:nvSpPr>
          <p:cNvPr id="3" name="Content Placeholder 2"/>
          <p:cNvSpPr>
            <a:spLocks noGrp="1"/>
          </p:cNvSpPr>
          <p:nvPr>
            <p:ph idx="1"/>
          </p:nvPr>
        </p:nvSpPr>
        <p:spPr>
          <a:xfrm>
            <a:off x="3607694" y="649480"/>
            <a:ext cx="4916510" cy="5546047"/>
          </a:xfrm>
        </p:spPr>
        <p:txBody>
          <a:bodyPr anchor="ctr">
            <a:normAutofit/>
          </a:bodyPr>
          <a:lstStyle/>
          <a:p>
            <a:pPr marL="0" indent="0">
              <a:buNone/>
            </a:pPr>
            <a:r>
              <a:rPr lang="en-US" sz="1700"/>
              <a:t>3.ASP.NET </a:t>
            </a:r>
          </a:p>
          <a:p>
            <a:pPr marL="0" indent="0">
              <a:buNone/>
            </a:pPr>
            <a:r>
              <a:rPr lang="en-US" sz="1700"/>
              <a:t>-Active server pages is MS technology to build websites </a:t>
            </a:r>
            <a:endParaRPr lang="en-US" sz="1700">
              <a:cs typeface="Calibri"/>
            </a:endParaRPr>
          </a:p>
          <a:p>
            <a:pPr marL="0" indent="0">
              <a:buNone/>
            </a:pPr>
            <a:r>
              <a:rPr lang="en-US" sz="1700"/>
              <a:t>-Needs </a:t>
            </a:r>
            <a:r>
              <a:rPr lang="en-US" sz="1700" err="1"/>
              <a:t>.Net</a:t>
            </a:r>
            <a:r>
              <a:rPr lang="en-US" sz="1700"/>
              <a:t> framework to execute it</a:t>
            </a:r>
            <a:endParaRPr lang="en-US" sz="1700">
              <a:cs typeface="Calibri"/>
            </a:endParaRPr>
          </a:p>
          <a:p>
            <a:pPr marL="0" indent="0">
              <a:buNone/>
            </a:pPr>
            <a:endParaRPr lang="en-US" sz="1700"/>
          </a:p>
          <a:p>
            <a:pPr marL="0" indent="0">
              <a:buNone/>
            </a:pPr>
            <a:r>
              <a:rPr lang="en-US" sz="1700"/>
              <a:t>Features of ASP.NET 3.5(released with VS2008) </a:t>
            </a:r>
            <a:endParaRPr lang="en-US" sz="1700">
              <a:cs typeface="Calibri"/>
            </a:endParaRPr>
          </a:p>
          <a:p>
            <a:r>
              <a:rPr lang="en-US" sz="1700"/>
              <a:t>Ajax support </a:t>
            </a:r>
            <a:endParaRPr lang="en-US" sz="1700">
              <a:cs typeface="Calibri"/>
            </a:endParaRPr>
          </a:p>
          <a:p>
            <a:r>
              <a:rPr lang="en-US" sz="1700" err="1"/>
              <a:t>listview</a:t>
            </a:r>
            <a:r>
              <a:rPr lang="en-US" sz="1700"/>
              <a:t> control </a:t>
            </a:r>
            <a:endParaRPr lang="en-US" sz="1700">
              <a:cs typeface="Calibri"/>
            </a:endParaRPr>
          </a:p>
          <a:p>
            <a:r>
              <a:rPr lang="en-US" sz="1700" err="1"/>
              <a:t>datapager</a:t>
            </a:r>
            <a:r>
              <a:rPr lang="en-US" sz="1700"/>
              <a:t> control</a:t>
            </a:r>
            <a:endParaRPr lang="en-US" sz="1700">
              <a:cs typeface="Calibri"/>
            </a:endParaRPr>
          </a:p>
          <a:p>
            <a:r>
              <a:rPr lang="en-US" sz="1700"/>
              <a:t>WCF services</a:t>
            </a:r>
            <a:endParaRPr lang="en-US" sz="1700">
              <a:cs typeface="Calibri"/>
            </a:endParaRPr>
          </a:p>
          <a:p>
            <a:r>
              <a:rPr lang="en-US" sz="1700"/>
              <a:t>nested master pages support at design time</a:t>
            </a:r>
            <a:endParaRPr lang="en-US" sz="1700">
              <a:cs typeface="Calibri"/>
            </a:endParaRPr>
          </a:p>
          <a:p>
            <a:r>
              <a:rPr lang="en-US" sz="1700"/>
              <a:t>MS office app support</a:t>
            </a:r>
            <a:endParaRPr lang="en-US" sz="1700">
              <a:cs typeface="Calibri"/>
            </a:endParaRPr>
          </a:p>
          <a:p>
            <a:r>
              <a:rPr lang="en-US" sz="1700" err="1"/>
              <a:t>javascript</a:t>
            </a:r>
            <a:r>
              <a:rPr lang="en-US" sz="1700"/>
              <a:t> debugging</a:t>
            </a:r>
            <a:endParaRPr lang="en-US" sz="1700">
              <a:cs typeface="Calibri"/>
            </a:endParaRPr>
          </a:p>
          <a:p>
            <a:pPr marL="0" indent="0">
              <a:buNone/>
            </a:pPr>
            <a:endParaRPr lang="en-US" sz="1700"/>
          </a:p>
          <a:p>
            <a:pPr marL="0" indent="0">
              <a:buNone/>
            </a:pPr>
            <a:endParaRPr lang="en-US" sz="1700"/>
          </a:p>
          <a:p>
            <a:pPr marL="0" indent="0">
              <a:buNone/>
            </a:pPr>
            <a:endParaRPr lang="en-US" sz="1700"/>
          </a:p>
        </p:txBody>
      </p:sp>
    </p:spTree>
    <p:extLst>
      <p:ext uri="{BB962C8B-B14F-4D97-AF65-F5344CB8AC3E}">
        <p14:creationId xmlns:p14="http://schemas.microsoft.com/office/powerpoint/2010/main" val="3531621192"/>
      </p:ext>
    </p:extLst>
  </p:cSld>
  <p:clrMapOvr>
    <a:masterClrMapping/>
  </p:clrMapOvr>
  <p:transition>
    <p:pull dir="d"/>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2700" b="1">
                <a:solidFill>
                  <a:srgbClr val="FFFFFF"/>
                </a:solidFill>
              </a:rPr>
              <a:t>6.EXPLORING WEB TECHNOLOGIES</a:t>
            </a:r>
            <a:br>
              <a:rPr lang="en-GB" sz="2700" b="1">
                <a:solidFill>
                  <a:srgbClr val="FFFFFF"/>
                </a:solidFill>
              </a:rPr>
            </a:br>
            <a:endParaRPr lang="en-US" sz="2700">
              <a:solidFill>
                <a:srgbClr val="FFFFFF"/>
              </a:solidFill>
            </a:endParaRPr>
          </a:p>
        </p:txBody>
      </p:sp>
      <p:sp>
        <p:nvSpPr>
          <p:cNvPr id="3" name="Content Placeholder 2"/>
          <p:cNvSpPr>
            <a:spLocks noGrp="1"/>
          </p:cNvSpPr>
          <p:nvPr>
            <p:ph idx="1"/>
          </p:nvPr>
        </p:nvSpPr>
        <p:spPr>
          <a:xfrm>
            <a:off x="3607694" y="649480"/>
            <a:ext cx="4916510" cy="5546047"/>
          </a:xfrm>
        </p:spPr>
        <p:txBody>
          <a:bodyPr anchor="ctr">
            <a:normAutofit/>
          </a:bodyPr>
          <a:lstStyle/>
          <a:p>
            <a:pPr marL="0" indent="0">
              <a:buNone/>
            </a:pPr>
            <a:r>
              <a:rPr lang="en-US" sz="1700"/>
              <a:t>4.Java :1995 by </a:t>
            </a:r>
            <a:r>
              <a:rPr lang="en-US" sz="1700" err="1"/>
              <a:t>james</a:t>
            </a:r>
            <a:r>
              <a:rPr lang="en-US" sz="1700"/>
              <a:t> Gosling similar to C++</a:t>
            </a:r>
          </a:p>
          <a:p>
            <a:pPr marL="0" indent="0">
              <a:buNone/>
            </a:pPr>
            <a:r>
              <a:rPr lang="en-US" sz="1700"/>
              <a:t>-Imp components of java are JSP and Servlets</a:t>
            </a:r>
            <a:endParaRPr lang="en-US" sz="1700">
              <a:cs typeface="Calibri"/>
            </a:endParaRPr>
          </a:p>
          <a:p>
            <a:pPr marL="0" indent="0">
              <a:buNone/>
            </a:pPr>
            <a:r>
              <a:rPr lang="en-US" sz="1700"/>
              <a:t>-MVC solved maintenance problems</a:t>
            </a:r>
          </a:p>
          <a:p>
            <a:pPr marL="0" indent="0">
              <a:buNone/>
            </a:pPr>
            <a:r>
              <a:rPr lang="en-US" sz="1700"/>
              <a:t>-use JDBC (java database connectivity ) connect database to web app</a:t>
            </a:r>
            <a:endParaRPr lang="en-US" sz="1700">
              <a:cs typeface="Calibri"/>
            </a:endParaRPr>
          </a:p>
          <a:p>
            <a:pPr marL="0" indent="0">
              <a:buNone/>
            </a:pPr>
            <a:endParaRPr lang="en-US" sz="1700"/>
          </a:p>
          <a:p>
            <a:pPr marL="0" indent="0">
              <a:buNone/>
            </a:pPr>
            <a:endParaRPr lang="en-US" sz="1700"/>
          </a:p>
          <a:p>
            <a:pPr marL="0" indent="0">
              <a:buNone/>
            </a:pPr>
            <a:endParaRPr lang="en-US" sz="1700"/>
          </a:p>
        </p:txBody>
      </p:sp>
    </p:spTree>
    <p:extLst>
      <p:ext uri="{BB962C8B-B14F-4D97-AF65-F5344CB8AC3E}">
        <p14:creationId xmlns:p14="http://schemas.microsoft.com/office/powerpoint/2010/main" val="2334297638"/>
      </p:ext>
    </p:extLst>
  </p:cSld>
  <p:clrMapOvr>
    <a:masterClrMapping/>
  </p:clrMapOvr>
  <p:transition>
    <p:pull dir="d"/>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2700" b="1">
                <a:solidFill>
                  <a:srgbClr val="FFFFFF"/>
                </a:solidFill>
              </a:rPr>
              <a:t>6.EXPLORING WEB TECHNOLOGIES</a:t>
            </a:r>
            <a:br>
              <a:rPr lang="en-GB" sz="2700" b="1">
                <a:solidFill>
                  <a:srgbClr val="FFFFFF"/>
                </a:solidFill>
              </a:rPr>
            </a:br>
            <a:endParaRPr lang="en-US" sz="2700">
              <a:solidFill>
                <a:srgbClr val="FFFFFF"/>
              </a:solidFill>
            </a:endParaRPr>
          </a:p>
        </p:txBody>
      </p:sp>
      <p:sp>
        <p:nvSpPr>
          <p:cNvPr id="3" name="Content Placeholder 2"/>
          <p:cNvSpPr>
            <a:spLocks noGrp="1"/>
          </p:cNvSpPr>
          <p:nvPr>
            <p:ph idx="1"/>
          </p:nvPr>
        </p:nvSpPr>
        <p:spPr>
          <a:xfrm>
            <a:off x="3607694" y="649480"/>
            <a:ext cx="4916510" cy="5546047"/>
          </a:xfrm>
        </p:spPr>
        <p:txBody>
          <a:bodyPr anchor="ctr">
            <a:normAutofit/>
          </a:bodyPr>
          <a:lstStyle/>
          <a:p>
            <a:pPr marL="0" indent="0">
              <a:buNone/>
            </a:pPr>
            <a:r>
              <a:rPr lang="en-US" sz="1700">
                <a:ea typeface="+mn-lt"/>
                <a:cs typeface="+mn-lt"/>
              </a:rPr>
              <a:t>5.AJAX(Asynchronous </a:t>
            </a:r>
            <a:r>
              <a:rPr lang="en-US" sz="1700" err="1">
                <a:ea typeface="+mn-lt"/>
                <a:cs typeface="+mn-lt"/>
              </a:rPr>
              <a:t>javascript</a:t>
            </a:r>
            <a:r>
              <a:rPr lang="en-US" sz="1700">
                <a:ea typeface="+mn-lt"/>
                <a:cs typeface="+mn-lt"/>
              </a:rPr>
              <a:t> and xml) </a:t>
            </a:r>
          </a:p>
          <a:p>
            <a:pPr marL="0" indent="0">
              <a:buNone/>
            </a:pPr>
            <a:r>
              <a:rPr lang="en-US" sz="1700">
                <a:ea typeface="+mn-lt"/>
                <a:cs typeface="+mn-lt"/>
              </a:rPr>
              <a:t>-Interactive web apps</a:t>
            </a:r>
          </a:p>
          <a:p>
            <a:pPr marL="0" indent="0">
              <a:buNone/>
            </a:pPr>
            <a:r>
              <a:rPr lang="en-US" sz="1700">
                <a:ea typeface="+mn-lt"/>
                <a:cs typeface="+mn-lt"/>
              </a:rPr>
              <a:t>-Jesse James Garrett founded AJAX</a:t>
            </a:r>
          </a:p>
          <a:p>
            <a:pPr marL="0" indent="0">
              <a:buNone/>
            </a:pPr>
            <a:r>
              <a:rPr lang="en-US" sz="1700">
                <a:ea typeface="+mn-lt"/>
                <a:cs typeface="+mn-lt"/>
              </a:rPr>
              <a:t>-</a:t>
            </a:r>
            <a:r>
              <a:rPr lang="en-US" sz="1700" err="1">
                <a:ea typeface="+mn-lt"/>
                <a:cs typeface="+mn-lt"/>
              </a:rPr>
              <a:t>XMLHttpRequest</a:t>
            </a:r>
            <a:r>
              <a:rPr lang="en-US" sz="1700">
                <a:ea typeface="+mn-lt"/>
                <a:cs typeface="+mn-lt"/>
              </a:rPr>
              <a:t> is object that interacts with server</a:t>
            </a:r>
          </a:p>
          <a:p>
            <a:pPr marL="0" indent="0">
              <a:buNone/>
            </a:pPr>
            <a:r>
              <a:rPr lang="en-US" sz="1700">
                <a:ea typeface="+mn-lt"/>
                <a:cs typeface="+mn-lt"/>
              </a:rPr>
              <a:t>-Entire page not refreshed</a:t>
            </a:r>
          </a:p>
          <a:p>
            <a:pPr marL="0" indent="0">
              <a:buNone/>
            </a:pPr>
            <a:endParaRPr lang="en-US" sz="1700">
              <a:ea typeface="+mn-lt"/>
              <a:cs typeface="+mn-lt"/>
            </a:endParaRPr>
          </a:p>
          <a:p>
            <a:pPr marL="0" indent="0">
              <a:buNone/>
            </a:pPr>
            <a:endParaRPr lang="en-US" sz="1700">
              <a:ea typeface="+mn-lt"/>
              <a:cs typeface="+mn-lt"/>
            </a:endParaRPr>
          </a:p>
          <a:p>
            <a:pPr marL="0" indent="0">
              <a:buNone/>
            </a:pPr>
            <a:endParaRPr lang="en-US" sz="1700">
              <a:ea typeface="+mn-lt"/>
              <a:cs typeface="+mn-lt"/>
            </a:endParaRPr>
          </a:p>
          <a:p>
            <a:pPr marL="0" indent="0">
              <a:buNone/>
            </a:pPr>
            <a:endParaRPr lang="en-US" sz="1700">
              <a:ea typeface="+mn-lt"/>
              <a:cs typeface="+mn-lt"/>
            </a:endParaRPr>
          </a:p>
          <a:p>
            <a:pPr marL="0" indent="0">
              <a:buNone/>
            </a:pPr>
            <a:endParaRPr lang="en-US" sz="1700">
              <a:cs typeface="Calibri"/>
            </a:endParaRPr>
          </a:p>
        </p:txBody>
      </p:sp>
    </p:spTree>
    <p:extLst>
      <p:ext uri="{BB962C8B-B14F-4D97-AF65-F5344CB8AC3E}">
        <p14:creationId xmlns:p14="http://schemas.microsoft.com/office/powerpoint/2010/main" val="586444501"/>
      </p:ext>
    </p:extLst>
  </p:cSld>
  <p:clrMapOvr>
    <a:masterClrMapping/>
  </p:clrMapOvr>
  <p:transition>
    <p:pull dir="d"/>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2700" b="1">
                <a:solidFill>
                  <a:srgbClr val="FFFFFF"/>
                </a:solidFill>
              </a:rPr>
              <a:t>6.EXPLORING WEB TECHNOLOGIES</a:t>
            </a:r>
            <a:br>
              <a:rPr lang="en-GB" sz="2700" b="1">
                <a:solidFill>
                  <a:srgbClr val="FFFFFF"/>
                </a:solidFill>
              </a:rPr>
            </a:br>
            <a:endParaRPr lang="en-US" sz="2700">
              <a:solidFill>
                <a:srgbClr val="FFFFFF"/>
              </a:solidFill>
            </a:endParaRPr>
          </a:p>
        </p:txBody>
      </p:sp>
      <p:sp>
        <p:nvSpPr>
          <p:cNvPr id="3" name="Content Placeholder 2"/>
          <p:cNvSpPr>
            <a:spLocks noGrp="1"/>
          </p:cNvSpPr>
          <p:nvPr>
            <p:ph idx="1"/>
          </p:nvPr>
        </p:nvSpPr>
        <p:spPr>
          <a:xfrm>
            <a:off x="3607694" y="649480"/>
            <a:ext cx="4916510" cy="5546047"/>
          </a:xfrm>
        </p:spPr>
        <p:txBody>
          <a:bodyPr anchor="ctr">
            <a:normAutofit/>
          </a:bodyPr>
          <a:lstStyle/>
          <a:p>
            <a:pPr marL="0" indent="0">
              <a:buNone/>
            </a:pPr>
            <a:r>
              <a:rPr lang="en-US" sz="1700">
                <a:ea typeface="+mn-lt"/>
                <a:cs typeface="+mn-lt"/>
              </a:rPr>
              <a:t>6.PHP</a:t>
            </a:r>
          </a:p>
          <a:p>
            <a:pPr>
              <a:buFont typeface="Arial"/>
              <a:buChar char="•"/>
            </a:pPr>
            <a:r>
              <a:rPr lang="en-US" sz="1700">
                <a:ea typeface="+mn-lt"/>
                <a:cs typeface="+mn-lt"/>
              </a:rPr>
              <a:t>Server side scripting language </a:t>
            </a:r>
          </a:p>
          <a:p>
            <a:pPr>
              <a:buFont typeface="Arial"/>
              <a:buChar char="•"/>
            </a:pPr>
            <a:r>
              <a:rPr lang="en-US" sz="1700">
                <a:ea typeface="+mn-lt"/>
                <a:cs typeface="+mn-lt"/>
              </a:rPr>
              <a:t>Free</a:t>
            </a:r>
          </a:p>
          <a:p>
            <a:pPr marL="0" indent="0">
              <a:buNone/>
            </a:pPr>
            <a:endParaRPr lang="en-US" sz="1700">
              <a:ea typeface="+mn-lt"/>
              <a:cs typeface="+mn-lt"/>
            </a:endParaRPr>
          </a:p>
          <a:p>
            <a:pPr marL="0" indent="0">
              <a:buNone/>
            </a:pPr>
            <a:endParaRPr lang="en-US" sz="1700">
              <a:ea typeface="+mn-lt"/>
              <a:cs typeface="+mn-lt"/>
            </a:endParaRPr>
          </a:p>
          <a:p>
            <a:pPr marL="0" indent="0">
              <a:buNone/>
            </a:pPr>
            <a:endParaRPr lang="en-US" sz="1700">
              <a:ea typeface="+mn-lt"/>
              <a:cs typeface="+mn-lt"/>
            </a:endParaRPr>
          </a:p>
          <a:p>
            <a:pPr marL="0" indent="0">
              <a:buNone/>
            </a:pPr>
            <a:endParaRPr lang="en-US" sz="1700">
              <a:ea typeface="+mn-lt"/>
              <a:cs typeface="+mn-lt"/>
            </a:endParaRPr>
          </a:p>
          <a:p>
            <a:pPr marL="0" indent="0">
              <a:buNone/>
            </a:pPr>
            <a:endParaRPr lang="en-US" sz="1700">
              <a:ea typeface="+mn-lt"/>
              <a:cs typeface="+mn-lt"/>
            </a:endParaRPr>
          </a:p>
          <a:p>
            <a:pPr marL="0" indent="0">
              <a:buNone/>
            </a:pPr>
            <a:endParaRPr lang="en-US" sz="1700">
              <a:cs typeface="Calibri"/>
            </a:endParaRPr>
          </a:p>
        </p:txBody>
      </p:sp>
    </p:spTree>
    <p:extLst>
      <p:ext uri="{BB962C8B-B14F-4D97-AF65-F5344CB8AC3E}">
        <p14:creationId xmlns:p14="http://schemas.microsoft.com/office/powerpoint/2010/main" val="1457019302"/>
      </p:ext>
    </p:extLst>
  </p:cSld>
  <p:clrMapOvr>
    <a:masterClrMapping/>
  </p:clrMapOvr>
  <p:transition>
    <p:pull dir="d"/>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2700" b="1">
                <a:solidFill>
                  <a:srgbClr val="FFFFFF"/>
                </a:solidFill>
                <a:ea typeface="+mj-lt"/>
                <a:cs typeface="+mj-lt"/>
              </a:rPr>
              <a:t>7.COOKIES</a:t>
            </a:r>
            <a:r>
              <a:rPr lang="en-GB" sz="2700" b="1"/>
              <a:t/>
            </a:r>
            <a:br>
              <a:rPr lang="en-GB" sz="2700" b="1"/>
            </a:br>
            <a:endParaRPr lang="en-US" sz="2700">
              <a:solidFill>
                <a:srgbClr val="FFFFFF"/>
              </a:solidFill>
              <a:cs typeface="Calibri"/>
            </a:endParaRPr>
          </a:p>
        </p:txBody>
      </p:sp>
      <p:sp>
        <p:nvSpPr>
          <p:cNvPr id="3" name="Content Placeholder 2"/>
          <p:cNvSpPr>
            <a:spLocks noGrp="1"/>
          </p:cNvSpPr>
          <p:nvPr>
            <p:ph idx="1"/>
          </p:nvPr>
        </p:nvSpPr>
        <p:spPr>
          <a:xfrm>
            <a:off x="3607694" y="649480"/>
            <a:ext cx="4916510" cy="5546047"/>
          </a:xfrm>
        </p:spPr>
        <p:txBody>
          <a:bodyPr anchor="ctr">
            <a:normAutofit/>
          </a:bodyPr>
          <a:lstStyle/>
          <a:p>
            <a:pPr>
              <a:buFont typeface="Arial"/>
              <a:buChar char="•"/>
            </a:pPr>
            <a:r>
              <a:rPr lang="en-US" sz="1700">
                <a:ea typeface="+mn-lt"/>
                <a:cs typeface="+mn-lt"/>
              </a:rPr>
              <a:t>Piece of text web servers stores on users hard disk as name/value pairs.</a:t>
            </a:r>
          </a:p>
          <a:p>
            <a:pPr marL="0" indent="0">
              <a:buNone/>
            </a:pPr>
            <a:r>
              <a:rPr lang="en-US" sz="1700" b="1" u="sng">
                <a:ea typeface="+mn-lt"/>
                <a:cs typeface="+mn-lt"/>
              </a:rPr>
              <a:t>Need for cookies:</a:t>
            </a:r>
            <a:endParaRPr lang="en-US" sz="1700">
              <a:ea typeface="+mn-lt"/>
              <a:cs typeface="+mn-lt"/>
            </a:endParaRPr>
          </a:p>
          <a:p>
            <a:pPr>
              <a:buFont typeface="Arial"/>
              <a:buChar char="•"/>
            </a:pPr>
            <a:r>
              <a:rPr lang="en-US" sz="1700" b="1">
                <a:ea typeface="+mn-lt"/>
                <a:cs typeface="+mn-lt"/>
              </a:rPr>
              <a:t>Session management.</a:t>
            </a:r>
            <a:r>
              <a:rPr lang="en-US" sz="1700">
                <a:ea typeface="+mn-lt"/>
                <a:cs typeface="+mn-lt"/>
              </a:rPr>
              <a:t> For example, cookies let websites recognize users and recall their individual login information and preferences, such as sports news versus politics.</a:t>
            </a:r>
          </a:p>
          <a:p>
            <a:pPr>
              <a:buFont typeface="Arial"/>
              <a:buChar char="•"/>
            </a:pPr>
            <a:r>
              <a:rPr lang="en-US" sz="1700" b="1">
                <a:ea typeface="+mn-lt"/>
                <a:cs typeface="+mn-lt"/>
              </a:rPr>
              <a:t>Personalization.</a:t>
            </a:r>
            <a:r>
              <a:rPr lang="en-US" sz="1700">
                <a:ea typeface="+mn-lt"/>
                <a:cs typeface="+mn-lt"/>
              </a:rPr>
              <a:t> Customized advertising is the main way cookies are used to personalize your sessions. You may view certain items or parts of a site, and cookies use this data to help build targeted ads that you might enjoy.</a:t>
            </a:r>
          </a:p>
          <a:p>
            <a:pPr>
              <a:buFont typeface="Arial"/>
              <a:buChar char="•"/>
            </a:pPr>
            <a:r>
              <a:rPr lang="en-US" sz="1700" b="1">
                <a:ea typeface="+mn-lt"/>
                <a:cs typeface="+mn-lt"/>
              </a:rPr>
              <a:t>Tracking.</a:t>
            </a:r>
            <a:r>
              <a:rPr lang="en-US" sz="1700">
                <a:ea typeface="+mn-lt"/>
                <a:cs typeface="+mn-lt"/>
              </a:rPr>
              <a:t> Shopping sites use cookies to track items users previously viewed, allowing the sites to suggest other goods they might like and keep items in shopping carts while they continue shopping.</a:t>
            </a:r>
          </a:p>
          <a:p>
            <a:pPr marL="0" indent="0">
              <a:buNone/>
            </a:pPr>
            <a:endParaRPr lang="en-US" sz="1700">
              <a:ea typeface="+mn-lt"/>
              <a:cs typeface="+mn-lt"/>
            </a:endParaRPr>
          </a:p>
          <a:p>
            <a:pPr marL="0" indent="0">
              <a:buNone/>
            </a:pPr>
            <a:endParaRPr lang="en-US" sz="1700">
              <a:cs typeface="Calibri"/>
            </a:endParaRPr>
          </a:p>
        </p:txBody>
      </p:sp>
    </p:spTree>
    <p:extLst>
      <p:ext uri="{BB962C8B-B14F-4D97-AF65-F5344CB8AC3E}">
        <p14:creationId xmlns:p14="http://schemas.microsoft.com/office/powerpoint/2010/main" val="1493545528"/>
      </p:ext>
    </p:extLst>
  </p:cSld>
  <p:clrMapOvr>
    <a:masterClrMapping/>
  </p:clrMapOvr>
  <p:transition>
    <p:pull dir="d"/>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2700" b="1">
                <a:solidFill>
                  <a:srgbClr val="FFFFFF"/>
                </a:solidFill>
              </a:rPr>
              <a:t>7.COOKIES</a:t>
            </a:r>
            <a:br>
              <a:rPr lang="en-GB" sz="2700" b="1">
                <a:solidFill>
                  <a:srgbClr val="FFFFFF"/>
                </a:solidFill>
              </a:rPr>
            </a:br>
            <a:endParaRPr lang="en-GB" sz="2700">
              <a:ea typeface="+mj-lt"/>
              <a:cs typeface="+mj-lt"/>
            </a:endParaRPr>
          </a:p>
          <a:p>
            <a:pPr algn="r"/>
            <a:endParaRPr lang="en-GB" sz="2700" b="1"/>
          </a:p>
        </p:txBody>
      </p:sp>
      <p:sp>
        <p:nvSpPr>
          <p:cNvPr id="3" name="Content Placeholder 2"/>
          <p:cNvSpPr>
            <a:spLocks noGrp="1"/>
          </p:cNvSpPr>
          <p:nvPr>
            <p:ph idx="1"/>
          </p:nvPr>
        </p:nvSpPr>
        <p:spPr>
          <a:xfrm>
            <a:off x="3607694" y="649480"/>
            <a:ext cx="4916510" cy="5546047"/>
          </a:xfrm>
        </p:spPr>
        <p:txBody>
          <a:bodyPr anchor="ctr">
            <a:normAutofit/>
          </a:bodyPr>
          <a:lstStyle/>
          <a:p>
            <a:pPr>
              <a:buFont typeface="Arial"/>
              <a:buChar char="•"/>
            </a:pPr>
            <a:r>
              <a:rPr lang="en-IN" sz="1700">
                <a:ea typeface="+mn-lt"/>
                <a:cs typeface="+mn-lt"/>
              </a:rPr>
              <a:t>Google Chrome stores all cookies in a single file called </a:t>
            </a:r>
            <a:r>
              <a:rPr lang="en-IN" sz="1700" i="1">
                <a:ea typeface="+mn-lt"/>
                <a:cs typeface="+mn-lt"/>
              </a:rPr>
              <a:t>Cookies</a:t>
            </a:r>
            <a:r>
              <a:rPr lang="en-IN" sz="1700">
                <a:ea typeface="+mn-lt"/>
                <a:cs typeface="+mn-lt"/>
              </a:rPr>
              <a:t>. </a:t>
            </a:r>
          </a:p>
          <a:p>
            <a:pPr>
              <a:buFont typeface="Arial"/>
              <a:buChar char="•"/>
            </a:pPr>
            <a:r>
              <a:rPr lang="en-IN" sz="1700">
                <a:ea typeface="+mn-lt"/>
                <a:cs typeface="+mn-lt"/>
              </a:rPr>
              <a:t>The file is located at the following path: "</a:t>
            </a:r>
            <a:r>
              <a:rPr lang="en-IN" sz="1700" b="1">
                <a:ea typeface="+mn-lt"/>
                <a:cs typeface="+mn-lt"/>
              </a:rPr>
              <a:t>C:\Users\Your User Name\</a:t>
            </a:r>
            <a:r>
              <a:rPr lang="en-IN" sz="1700" b="1" err="1">
                <a:ea typeface="+mn-lt"/>
                <a:cs typeface="+mn-lt"/>
              </a:rPr>
              <a:t>AppData</a:t>
            </a:r>
            <a:r>
              <a:rPr lang="en-IN" sz="1700" b="1">
                <a:ea typeface="+mn-lt"/>
                <a:cs typeface="+mn-lt"/>
              </a:rPr>
              <a:t>\Local\Google\Chrome\User Data\Default</a:t>
            </a:r>
            <a:r>
              <a:rPr lang="en-IN" sz="1700">
                <a:ea typeface="+mn-lt"/>
                <a:cs typeface="+mn-lt"/>
              </a:rPr>
              <a:t>."</a:t>
            </a:r>
            <a:endParaRPr lang="en-US" sz="1700">
              <a:ea typeface="+mn-lt"/>
              <a:cs typeface="+mn-lt"/>
            </a:endParaRPr>
          </a:p>
          <a:p>
            <a:pPr marL="0" indent="0">
              <a:buNone/>
            </a:pPr>
            <a:endParaRPr lang="en-US" sz="1700">
              <a:ea typeface="+mn-lt"/>
              <a:cs typeface="+mn-lt"/>
            </a:endParaRPr>
          </a:p>
          <a:p>
            <a:pPr marL="0" indent="0">
              <a:buNone/>
            </a:pPr>
            <a:endParaRPr lang="en-US" sz="1700">
              <a:cs typeface="Calibri"/>
            </a:endParaRPr>
          </a:p>
        </p:txBody>
      </p:sp>
    </p:spTree>
    <p:extLst>
      <p:ext uri="{BB962C8B-B14F-4D97-AF65-F5344CB8AC3E}">
        <p14:creationId xmlns:p14="http://schemas.microsoft.com/office/powerpoint/2010/main" val="1359772519"/>
      </p:ext>
    </p:extLst>
  </p:cSld>
  <p:clrMapOvr>
    <a:masterClrMapping/>
  </p:clrMapOvr>
  <p:transition>
    <p:pull dir="d"/>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2700" b="1">
                <a:solidFill>
                  <a:srgbClr val="FFFFFF"/>
                </a:solidFill>
              </a:rPr>
              <a:t>8.SUMMARY</a:t>
            </a:r>
            <a:r>
              <a:rPr lang="en-GB" sz="2700" b="1">
                <a:solidFill>
                  <a:srgbClr val="FFFFFF"/>
                </a:solidFill>
                <a:ea typeface="+mj-lt"/>
                <a:cs typeface="+mj-lt"/>
              </a:rPr>
              <a:t/>
            </a:r>
            <a:br>
              <a:rPr lang="en-GB" sz="2700" b="1">
                <a:solidFill>
                  <a:srgbClr val="FFFFFF"/>
                </a:solidFill>
                <a:ea typeface="+mj-lt"/>
                <a:cs typeface="+mj-lt"/>
              </a:rPr>
            </a:br>
            <a:endParaRPr lang="en-GB" sz="2700">
              <a:ea typeface="+mj-lt"/>
              <a:cs typeface="+mj-lt"/>
            </a:endParaRPr>
          </a:p>
        </p:txBody>
      </p:sp>
      <p:sp>
        <p:nvSpPr>
          <p:cNvPr id="3" name="Content Placeholder 2"/>
          <p:cNvSpPr>
            <a:spLocks noGrp="1"/>
          </p:cNvSpPr>
          <p:nvPr>
            <p:ph idx="1"/>
          </p:nvPr>
        </p:nvSpPr>
        <p:spPr>
          <a:xfrm>
            <a:off x="3607694" y="649480"/>
            <a:ext cx="4916510" cy="5546047"/>
          </a:xfrm>
        </p:spPr>
        <p:txBody>
          <a:bodyPr anchor="ctr">
            <a:normAutofit/>
          </a:bodyPr>
          <a:lstStyle/>
          <a:p>
            <a:pPr marL="514350" indent="-514350">
              <a:buAutoNum type="arabicPeriod"/>
            </a:pPr>
            <a:r>
              <a:rPr lang="en-US" sz="1700">
                <a:ea typeface="+mn-lt"/>
                <a:cs typeface="+mn-lt"/>
              </a:rPr>
              <a:t>History of the Web</a:t>
            </a:r>
          </a:p>
          <a:p>
            <a:pPr marL="514350" indent="-514350">
              <a:buAutoNum type="arabicPeriod"/>
            </a:pPr>
            <a:r>
              <a:rPr lang="en-US" sz="1700">
                <a:ea typeface="+mn-lt"/>
                <a:cs typeface="+mn-lt"/>
              </a:rPr>
              <a:t>Understanding Web System Architecture</a:t>
            </a:r>
          </a:p>
          <a:p>
            <a:pPr marL="514350" indent="-514350">
              <a:buAutoNum type="arabicPeriod"/>
            </a:pPr>
            <a:r>
              <a:rPr lang="en-US" sz="1700">
                <a:ea typeface="+mn-lt"/>
                <a:cs typeface="+mn-lt"/>
              </a:rPr>
              <a:t>Understanding 3-Tier Web Architecture</a:t>
            </a:r>
          </a:p>
          <a:p>
            <a:pPr marL="514350" indent="-514350">
              <a:buAutoNum type="arabicPeriod"/>
            </a:pPr>
            <a:r>
              <a:rPr lang="en-US" sz="1700">
                <a:ea typeface="+mn-lt"/>
                <a:cs typeface="+mn-lt"/>
              </a:rPr>
              <a:t>Web browsers</a:t>
            </a:r>
          </a:p>
          <a:p>
            <a:pPr marL="514350" indent="-514350">
              <a:buAutoNum type="arabicPeriod"/>
            </a:pPr>
            <a:r>
              <a:rPr lang="en-US" sz="1700">
                <a:ea typeface="+mn-lt"/>
                <a:cs typeface="+mn-lt"/>
              </a:rPr>
              <a:t>Overview of HTTP</a:t>
            </a:r>
          </a:p>
          <a:p>
            <a:pPr marL="514350" indent="-514350">
              <a:buAutoNum type="arabicPeriod"/>
            </a:pPr>
            <a:r>
              <a:rPr lang="en-US" sz="1700">
                <a:ea typeface="+mn-lt"/>
                <a:cs typeface="+mn-lt"/>
              </a:rPr>
              <a:t>Exploring Web technologies</a:t>
            </a:r>
          </a:p>
          <a:p>
            <a:pPr marL="514350" indent="-514350">
              <a:buAutoNum type="arabicPeriod"/>
            </a:pPr>
            <a:r>
              <a:rPr lang="en-US" sz="1700">
                <a:ea typeface="+mn-lt"/>
                <a:cs typeface="+mn-lt"/>
              </a:rPr>
              <a:t>Using Cookies to Remember User Information</a:t>
            </a:r>
            <a:endParaRPr lang="en-IN" sz="1700">
              <a:ea typeface="+mn-lt"/>
              <a:cs typeface="+mn-lt"/>
            </a:endParaRPr>
          </a:p>
          <a:p>
            <a:pPr>
              <a:buFont typeface="Arial"/>
              <a:buChar char="•"/>
            </a:pPr>
            <a:endParaRPr lang="en-IN" sz="1700">
              <a:cs typeface="Calibri"/>
            </a:endParaRPr>
          </a:p>
        </p:txBody>
      </p:sp>
    </p:spTree>
    <p:extLst>
      <p:ext uri="{BB962C8B-B14F-4D97-AF65-F5344CB8AC3E}">
        <p14:creationId xmlns:p14="http://schemas.microsoft.com/office/powerpoint/2010/main" val="3456709040"/>
      </p:ext>
    </p:extLst>
  </p:cSld>
  <p:clrMapOvr>
    <a:masterClrMapping/>
  </p:clrMapOvr>
  <p:transition>
    <p:pull dir="d"/>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2700" b="1">
                <a:ea typeface="+mj-lt"/>
                <a:cs typeface="+mj-lt"/>
              </a:rPr>
              <a:t/>
            </a:r>
            <a:br>
              <a:rPr lang="en-GB" sz="2700" b="1">
                <a:ea typeface="+mj-lt"/>
                <a:cs typeface="+mj-lt"/>
              </a:rPr>
            </a:br>
            <a:r>
              <a:rPr lang="en-GB" sz="2700" b="1">
                <a:solidFill>
                  <a:srgbClr val="FFFFFF"/>
                </a:solidFill>
                <a:ea typeface="+mj-lt"/>
                <a:cs typeface="+mj-lt"/>
              </a:rPr>
              <a:t>9.REFERENCES</a:t>
            </a:r>
            <a:endParaRPr lang="en-US" sz="2700">
              <a:ea typeface="+mj-lt"/>
              <a:cs typeface="+mj-lt"/>
            </a:endParaRPr>
          </a:p>
        </p:txBody>
      </p:sp>
      <p:sp>
        <p:nvSpPr>
          <p:cNvPr id="3" name="Content Placeholder 2"/>
          <p:cNvSpPr>
            <a:spLocks noGrp="1"/>
          </p:cNvSpPr>
          <p:nvPr>
            <p:ph idx="1"/>
          </p:nvPr>
        </p:nvSpPr>
        <p:spPr>
          <a:xfrm>
            <a:off x="3607694" y="649480"/>
            <a:ext cx="4916510" cy="5546047"/>
          </a:xfrm>
        </p:spPr>
        <p:txBody>
          <a:bodyPr anchor="ctr">
            <a:normAutofit/>
          </a:bodyPr>
          <a:lstStyle/>
          <a:p>
            <a:pPr>
              <a:buFont typeface="Arial"/>
              <a:buChar char="•"/>
            </a:pPr>
            <a:r>
              <a:rPr lang="en-US" sz="1700">
                <a:ea typeface="+mn-lt"/>
                <a:cs typeface="+mn-lt"/>
                <a:hlinkClick r:id="rId2"/>
              </a:rPr>
              <a:t>guru99.com</a:t>
            </a:r>
            <a:endParaRPr lang="en-US" sz="1700">
              <a:ea typeface="+mn-lt"/>
              <a:cs typeface="+mn-lt"/>
            </a:endParaRPr>
          </a:p>
          <a:p>
            <a:pPr>
              <a:buFont typeface="Arial"/>
              <a:buChar char="•"/>
            </a:pPr>
            <a:r>
              <a:rPr lang="en-US" sz="1700">
                <a:ea typeface="+mn-lt"/>
                <a:cs typeface="+mn-lt"/>
                <a:hlinkClick r:id="rId3"/>
              </a:rPr>
              <a:t>www.statista.com/chart/25443</a:t>
            </a:r>
            <a:endParaRPr lang="en-US" sz="1700">
              <a:ea typeface="+mn-lt"/>
              <a:cs typeface="+mn-lt"/>
            </a:endParaRPr>
          </a:p>
          <a:p>
            <a:pPr>
              <a:buFont typeface="Arial"/>
              <a:buChar char="•"/>
            </a:pPr>
            <a:r>
              <a:rPr lang="en-US" sz="1700">
                <a:ea typeface="+mn-lt"/>
                <a:cs typeface="+mn-lt"/>
              </a:rPr>
              <a:t>Textbook :Web Technologies black book chapter1</a:t>
            </a:r>
          </a:p>
          <a:p>
            <a:pPr>
              <a:buFont typeface="Arial"/>
              <a:buChar char="•"/>
            </a:pPr>
            <a:endParaRPr lang="en-IN" sz="1700">
              <a:ea typeface="+mn-lt"/>
              <a:cs typeface="+mn-lt"/>
            </a:endParaRPr>
          </a:p>
          <a:p>
            <a:pPr>
              <a:buFont typeface="Arial"/>
              <a:buChar char="•"/>
            </a:pPr>
            <a:endParaRPr lang="en-IN" sz="1700">
              <a:cs typeface="Calibri"/>
            </a:endParaRPr>
          </a:p>
        </p:txBody>
      </p:sp>
    </p:spTree>
    <p:extLst>
      <p:ext uri="{BB962C8B-B14F-4D97-AF65-F5344CB8AC3E}">
        <p14:creationId xmlns:p14="http://schemas.microsoft.com/office/powerpoint/2010/main" val="1875239626"/>
      </p:ext>
    </p:extLst>
  </p:cSld>
  <p:clrMapOvr>
    <a:masterClrMapping/>
  </p:clrMapOvr>
  <p:transition>
    <p:pull dir="d"/>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3500" b="1">
                <a:solidFill>
                  <a:srgbClr val="FFFFFF"/>
                </a:solidFill>
              </a:rPr>
              <a:t>1.HISTORY OF THE WEB</a:t>
            </a:r>
            <a:br>
              <a:rPr lang="en-GB" sz="3500" b="1">
                <a:solidFill>
                  <a:srgbClr val="FFFFFF"/>
                </a:solidFill>
              </a:rPr>
            </a:br>
            <a:endParaRPr lang="en-GB" sz="3500">
              <a:solidFill>
                <a:srgbClr val="FFFFFF"/>
              </a:solidFill>
            </a:endParaRPr>
          </a:p>
        </p:txBody>
      </p:sp>
      <p:pic>
        <p:nvPicPr>
          <p:cNvPr id="4" name="Picture 4" descr="Diagram&#10;&#10;Description automatically generated">
            <a:extLst>
              <a:ext uri="{FF2B5EF4-FFF2-40B4-BE49-F238E27FC236}">
                <a16:creationId xmlns:a16="http://schemas.microsoft.com/office/drawing/2014/main" xmlns="" id="{FB89676D-5D6A-4C1B-9373-51179ADE2704}"/>
              </a:ext>
            </a:extLst>
          </p:cNvPr>
          <p:cNvPicPr>
            <a:picLocks noGrp="1" noChangeAspect="1"/>
          </p:cNvPicPr>
          <p:nvPr>
            <p:ph idx="1"/>
          </p:nvPr>
        </p:nvPicPr>
        <p:blipFill>
          <a:blip r:embed="rId2"/>
          <a:stretch>
            <a:fillRect/>
          </a:stretch>
        </p:blipFill>
        <p:spPr>
          <a:xfrm>
            <a:off x="3607694" y="1627563"/>
            <a:ext cx="4916510" cy="3589881"/>
          </a:xfrm>
        </p:spPr>
      </p:pic>
    </p:spTree>
    <p:extLst>
      <p:ext uri="{BB962C8B-B14F-4D97-AF65-F5344CB8AC3E}">
        <p14:creationId xmlns:p14="http://schemas.microsoft.com/office/powerpoint/2010/main" val="15930833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3500" b="1">
                <a:solidFill>
                  <a:srgbClr val="FFFFFF"/>
                </a:solidFill>
              </a:rPr>
              <a:t>1.HISTORY OF THE WEB</a:t>
            </a:r>
            <a:br>
              <a:rPr lang="en-GB" sz="3500" b="1">
                <a:solidFill>
                  <a:srgbClr val="FFFFFF"/>
                </a:solidFill>
              </a:rPr>
            </a:br>
            <a:endParaRPr lang="en-GB" sz="3500">
              <a:solidFill>
                <a:srgbClr val="FFFFFF"/>
              </a:solidFill>
            </a:endParaRPr>
          </a:p>
        </p:txBody>
      </p:sp>
      <p:sp>
        <p:nvSpPr>
          <p:cNvPr id="3" name="Content Placeholder 2"/>
          <p:cNvSpPr>
            <a:spLocks noGrp="1"/>
          </p:cNvSpPr>
          <p:nvPr>
            <p:ph idx="1"/>
          </p:nvPr>
        </p:nvSpPr>
        <p:spPr>
          <a:xfrm>
            <a:off x="3607694" y="649480"/>
            <a:ext cx="4916510" cy="5546047"/>
          </a:xfrm>
        </p:spPr>
        <p:txBody>
          <a:bodyPr anchor="ctr">
            <a:normAutofit/>
          </a:bodyPr>
          <a:lstStyle/>
          <a:p>
            <a:r>
              <a:rPr lang="en-US" sz="1700"/>
              <a:t>Efforts to interconnect computer networks that arose from research and development in the U.S. &amp; involved international collaboration, particularly with researchers in the U.K. &amp; France</a:t>
            </a:r>
          </a:p>
          <a:p>
            <a:r>
              <a:rPr lang="en-GB" sz="1700"/>
              <a:t>ARPA</a:t>
            </a:r>
            <a:r>
              <a:rPr lang="en-IN" sz="1700"/>
              <a:t>Net</a:t>
            </a:r>
            <a:r>
              <a:rPr lang="en-GB" sz="1700"/>
              <a:t>-ADVANCED RESEARCH PROJECTS AGENCY </a:t>
            </a:r>
            <a:r>
              <a:rPr lang="en-IN" sz="1700"/>
              <a:t>Network </a:t>
            </a:r>
            <a:r>
              <a:rPr lang="en-GB" sz="1700"/>
              <a:t>1969 IN U.S.(RESEARCH PC UNIVERSITY)</a:t>
            </a:r>
            <a:endParaRPr lang="en-GB" sz="1700">
              <a:cs typeface="Calibri"/>
            </a:endParaRPr>
          </a:p>
          <a:p>
            <a:r>
              <a:rPr lang="en-GB" sz="1700"/>
              <a:t>Used </a:t>
            </a:r>
            <a:r>
              <a:rPr lang="en-IN" sz="1700"/>
              <a:t>Early packet switching networks</a:t>
            </a:r>
            <a:endParaRPr lang="en-GB" sz="1700"/>
          </a:p>
          <a:p>
            <a:endParaRPr lang="en-GB" sz="1700"/>
          </a:p>
        </p:txBody>
      </p:sp>
    </p:spTree>
    <p:extLst>
      <p:ext uri="{BB962C8B-B14F-4D97-AF65-F5344CB8AC3E}">
        <p14:creationId xmlns:p14="http://schemas.microsoft.com/office/powerpoint/2010/main" val="3818865640"/>
      </p:ext>
    </p:extLst>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alpha val="35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C5278130-DFE0-457B-8698-88DF69019DD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143" y="0"/>
            <a:ext cx="914171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Rectangle 10">
            <a:extLst>
              <a:ext uri="{FF2B5EF4-FFF2-40B4-BE49-F238E27FC236}">
                <a16:creationId xmlns:a16="http://schemas.microsoft.com/office/drawing/2014/main" xmlns="" id="{2F99531B-1681-4D6E-BECB-18325B33A61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143" y="0"/>
            <a:ext cx="9141714"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Rectangle 12">
            <a:extLst>
              <a:ext uri="{FF2B5EF4-FFF2-40B4-BE49-F238E27FC236}">
                <a16:creationId xmlns:a16="http://schemas.microsoft.com/office/drawing/2014/main" xmlns="" id="{20344094-430A-400B-804B-910E696A1A9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108743" y="709375"/>
            <a:ext cx="8035257"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453C67DF-7782-4E57-AB9B-F1B4811AD8F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1084243" y="1789005"/>
            <a:ext cx="5413238" cy="3244751"/>
          </a:xfrm>
          <a:prstGeom prst="rect">
            <a:avLst/>
          </a:prstGeom>
          <a:solidFill>
            <a:schemeClr val="accent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78725" y="675564"/>
            <a:ext cx="2707375" cy="5204085"/>
          </a:xfrm>
        </p:spPr>
        <p:txBody>
          <a:bodyPr>
            <a:normAutofit/>
          </a:bodyPr>
          <a:lstStyle/>
          <a:p>
            <a:r>
              <a:rPr lang="en-GB" b="1"/>
              <a:t>1.HISTORY OF THE WEB</a:t>
            </a:r>
            <a:br>
              <a:rPr lang="en-GB" b="1"/>
            </a:br>
            <a:endParaRPr lang="en-GB"/>
          </a:p>
        </p:txBody>
      </p:sp>
      <p:cxnSp>
        <p:nvCxnSpPr>
          <p:cNvPr id="17" name="Straight Connector 16">
            <a:extLst>
              <a:ext uri="{FF2B5EF4-FFF2-40B4-BE49-F238E27FC236}">
                <a16:creationId xmlns:a16="http://schemas.microsoft.com/office/drawing/2014/main" xmlns="" id="{B03A5AE3-BD30-455C-842B-7626C8BEF097}"/>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flipV="1">
            <a:off x="8524492"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2DBECAA5-1F2D-470D-875C-8F2C2CA3E54B}"/>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0" y="6118001"/>
            <a:ext cx="9144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xmlns="" id="{EA252A4E-6485-436E-8823-CAD03362FE7E}"/>
              </a:ext>
            </a:extLst>
          </p:cNvPr>
          <p:cNvGraphicFramePr>
            <a:graphicFrameLocks noGrp="1"/>
          </p:cNvGraphicFramePr>
          <p:nvPr>
            <p:ph idx="1"/>
            <p:extLst>
              <p:ext uri="{D42A27DB-BD31-4B8C-83A1-F6EECF244321}">
                <p14:modId xmlns:p14="http://schemas.microsoft.com/office/powerpoint/2010/main" val="2014129168"/>
              </p:ext>
            </p:extLst>
          </p:nvPr>
        </p:nvGraphicFramePr>
        <p:xfrm>
          <a:off x="3582547" y="819369"/>
          <a:ext cx="4941945" cy="52439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5162338"/>
      </p:ext>
    </p:extLst>
  </p:cSld>
  <p:clrMapOvr>
    <a:masterClrMapping/>
  </p:clrMapOvr>
  <p:transition>
    <p:pull dir="d"/>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BACC6370-2D7E-4714-9D71-7542949D7D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256B2C21-A230-48C0-8DF1-C46611373C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xmlns="" id="{3847E18C-932D-4C95-AABA-FEC7C9499AD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3150CB11-0C61-439E-910F-5787759E72A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xmlns="" id="{43F8A58B-5155-44CE-A5FF-7647B47D0A7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Rectangle 18">
            <a:extLst>
              <a:ext uri="{FF2B5EF4-FFF2-40B4-BE49-F238E27FC236}">
                <a16:creationId xmlns:a16="http://schemas.microsoft.com/office/drawing/2014/main" xmlns="" id="{443F2ACA-E6D6-4028-82DD-F03C262D5DE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2" y="1914808"/>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9858" y="1683756"/>
            <a:ext cx="2336449" cy="2396359"/>
          </a:xfrm>
        </p:spPr>
        <p:txBody>
          <a:bodyPr anchor="b">
            <a:normAutofit/>
          </a:bodyPr>
          <a:lstStyle/>
          <a:p>
            <a:pPr algn="r"/>
            <a:r>
              <a:rPr lang="en-GB" sz="3500" b="1">
                <a:solidFill>
                  <a:srgbClr val="FFFFFF"/>
                </a:solidFill>
              </a:rPr>
              <a:t>1.HISTORY OF THE WEB</a:t>
            </a:r>
            <a:br>
              <a:rPr lang="en-GB" sz="3500" b="1">
                <a:solidFill>
                  <a:srgbClr val="FFFFFF"/>
                </a:solidFill>
              </a:rPr>
            </a:br>
            <a:endParaRPr lang="en-GB" sz="3500">
              <a:solidFill>
                <a:srgbClr val="FFFFFF"/>
              </a:solidFill>
            </a:endParaRPr>
          </a:p>
        </p:txBody>
      </p:sp>
      <p:graphicFrame>
        <p:nvGraphicFramePr>
          <p:cNvPr id="5" name="Content Placeholder 2">
            <a:extLst>
              <a:ext uri="{FF2B5EF4-FFF2-40B4-BE49-F238E27FC236}">
                <a16:creationId xmlns:a16="http://schemas.microsoft.com/office/drawing/2014/main" xmlns="" id="{0F4E01E0-625E-4D06-87D4-72AE4B3BD882}"/>
              </a:ext>
            </a:extLst>
          </p:cNvPr>
          <p:cNvGraphicFramePr>
            <a:graphicFrameLocks noGrp="1"/>
          </p:cNvGraphicFramePr>
          <p:nvPr>
            <p:ph idx="1"/>
            <p:extLst>
              <p:ext uri="{D42A27DB-BD31-4B8C-83A1-F6EECF244321}">
                <p14:modId xmlns:p14="http://schemas.microsoft.com/office/powerpoint/2010/main" val="1916782316"/>
              </p:ext>
            </p:extLst>
          </p:nvPr>
        </p:nvGraphicFramePr>
        <p:xfrm>
          <a:off x="3678789" y="758875"/>
          <a:ext cx="5000124"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1848443"/>
      </p:ext>
    </p:extLst>
  </p:cSld>
  <p:clrMapOvr>
    <a:masterClrMapping/>
  </p:clrMapOvr>
  <p:transition>
    <p:pull dir="d"/>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xmlns="" id="{A8384FB5-9ADC-4DDC-881B-597D56F5B15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xmlns="" id="{91E5A9A7-95C6-4F4F-B00E-C82E07FE62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xmlns="" id="{D07DD2DE-F619-49DD-B5E7-03A290FF4E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xmlns="" id="{85149191-5F60-4A28-AAFF-039F96B0F3E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xmlns="" id="{F8260ED5-17F7-4158-B241-D51DD4CF1B7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495030" y="2767106"/>
            <a:ext cx="2160621" cy="3071906"/>
          </a:xfrm>
        </p:spPr>
        <p:txBody>
          <a:bodyPr vert="horz" lIns="91440" tIns="45720" rIns="91440" bIns="45720" rtlCol="0" anchor="t">
            <a:normAutofit/>
          </a:bodyPr>
          <a:lstStyle/>
          <a:p>
            <a:pPr algn="l">
              <a:lnSpc>
                <a:spcPct val="90000"/>
              </a:lnSpc>
            </a:pPr>
            <a:r>
              <a:rPr lang="en-US" sz="3500" b="1" kern="1200">
                <a:solidFill>
                  <a:srgbClr val="FFFFFF"/>
                </a:solidFill>
                <a:latin typeface="+mj-lt"/>
                <a:ea typeface="+mj-ea"/>
                <a:cs typeface="+mj-cs"/>
              </a:rPr>
              <a:t>1.HISTORY OF THE WEB</a:t>
            </a:r>
            <a:br>
              <a:rPr lang="en-US" sz="3500" b="1" kern="1200">
                <a:solidFill>
                  <a:srgbClr val="FFFFFF"/>
                </a:solidFill>
                <a:latin typeface="+mj-lt"/>
                <a:ea typeface="+mj-ea"/>
                <a:cs typeface="+mj-cs"/>
              </a:rPr>
            </a:br>
            <a:endParaRPr lang="en-US" sz="3500" kern="1200">
              <a:solidFill>
                <a:srgbClr val="FFFFFF"/>
              </a:solidFill>
              <a:latin typeface="+mj-lt"/>
              <a:ea typeface="+mj-ea"/>
              <a:cs typeface="+mj-cs"/>
            </a:endParaRPr>
          </a:p>
        </p:txBody>
      </p:sp>
      <p:pic>
        <p:nvPicPr>
          <p:cNvPr id="1026" name="Picture 2" descr="Infographic: A Minute on the Internet in 2021 | Statista"/>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376821" y="719344"/>
            <a:ext cx="5419311" cy="5419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8375287"/>
      </p:ext>
    </p:extLst>
  </p:cSld>
  <p:clrMapOvr>
    <a:masterClrMapping/>
  </p:clrMapOvr>
  <p:transition>
    <p:pull dir="d"/>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GB" sz="3500" b="1">
                <a:solidFill>
                  <a:srgbClr val="FFFFFF"/>
                </a:solidFill>
              </a:rPr>
              <a:t>1.HISTORY OF THE WEB</a:t>
            </a:r>
            <a:br>
              <a:rPr lang="en-GB" sz="3500" b="1">
                <a:solidFill>
                  <a:srgbClr val="FFFFFF"/>
                </a:solidFill>
              </a:rPr>
            </a:br>
            <a:endParaRPr lang="en-IN" sz="3500">
              <a:solidFill>
                <a:srgbClr val="FFFFFF"/>
              </a:solidFill>
            </a:endParaRPr>
          </a:p>
        </p:txBody>
      </p:sp>
      <p:sp>
        <p:nvSpPr>
          <p:cNvPr id="3" name="Content Placeholder 2"/>
          <p:cNvSpPr>
            <a:spLocks noGrp="1"/>
          </p:cNvSpPr>
          <p:nvPr>
            <p:ph idx="1"/>
          </p:nvPr>
        </p:nvSpPr>
        <p:spPr>
          <a:xfrm>
            <a:off x="3607694" y="649480"/>
            <a:ext cx="4916510" cy="5546047"/>
          </a:xfrm>
        </p:spPr>
        <p:txBody>
          <a:bodyPr anchor="ctr">
            <a:normAutofit/>
          </a:bodyPr>
          <a:lstStyle/>
          <a:p>
            <a:r>
              <a:rPr lang="en-US" sz="1700" b="1"/>
              <a:t>Knowledge: Read about dark web</a:t>
            </a:r>
          </a:p>
          <a:p>
            <a:pPr marL="0" indent="0">
              <a:buNone/>
            </a:pPr>
            <a:endParaRPr lang="en-IN" sz="1700"/>
          </a:p>
        </p:txBody>
      </p:sp>
    </p:spTree>
    <p:extLst>
      <p:ext uri="{BB962C8B-B14F-4D97-AF65-F5344CB8AC3E}">
        <p14:creationId xmlns:p14="http://schemas.microsoft.com/office/powerpoint/2010/main" val="1320591766"/>
      </p:ext>
    </p:extLst>
  </p:cSld>
  <p:clrMapOvr>
    <a:masterClrMapping/>
  </p:clrMapOvr>
  <p:transition>
    <p:pull dir="d"/>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C12A257A76B1D42B3E4B2618BF4E85B" ma:contentTypeVersion="7" ma:contentTypeDescription="Create a new document." ma:contentTypeScope="" ma:versionID="2081ed2c56fe798503e4d5e1685644f0">
  <xsd:schema xmlns:xsd="http://www.w3.org/2001/XMLSchema" xmlns:xs="http://www.w3.org/2001/XMLSchema" xmlns:p="http://schemas.microsoft.com/office/2006/metadata/properties" xmlns:ns2="b51b773c-6844-4079-85d1-917689d7e089" xmlns:ns3="6408b346-a772-43ff-8fb7-c24a1b8bb88c" targetNamespace="http://schemas.microsoft.com/office/2006/metadata/properties" ma:root="true" ma:fieldsID="e30daa4a709103159a6d1c5e53e1b8e4" ns2:_="" ns3:_="">
    <xsd:import namespace="b51b773c-6844-4079-85d1-917689d7e089"/>
    <xsd:import namespace="6408b346-a772-43ff-8fb7-c24a1b8bb88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51b773c-6844-4079-85d1-917689d7e0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408b346-a772-43ff-8fb7-c24a1b8bb88c"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FEB9E3F-94B9-418D-85F0-F85ED7875F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51b773c-6844-4079-85d1-917689d7e089"/>
    <ds:schemaRef ds:uri="6408b346-a772-43ff-8fb7-c24a1b8bb88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E0471E5-399D-4C36-AAA0-88CE94013C4F}">
  <ds:schemaRefs>
    <ds:schemaRef ds:uri="http://schemas.microsoft.com/sharepoint/v3/contenttype/forms"/>
  </ds:schemaRefs>
</ds:datastoreItem>
</file>

<file path=customXml/itemProps3.xml><?xml version="1.0" encoding="utf-8"?>
<ds:datastoreItem xmlns:ds="http://schemas.openxmlformats.org/officeDocument/2006/customXml" ds:itemID="{EA69B2BE-295D-479B-846F-B344EA89BA3A}">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0</TotalTime>
  <Words>977</Words>
  <Application>Microsoft Office PowerPoint</Application>
  <PresentationFormat>On-screen Show (4:3)</PresentationFormat>
  <Paragraphs>185</Paragraphs>
  <Slides>39</Slides>
  <Notes>0</Notes>
  <HiddenSlides>1</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39</vt:i4>
      </vt:variant>
    </vt:vector>
  </HeadingPairs>
  <TitlesOfParts>
    <vt:vector size="42" baseType="lpstr">
      <vt:lpstr>Arial</vt:lpstr>
      <vt:lpstr>Calibri</vt:lpstr>
      <vt:lpstr>Office Theme</vt:lpstr>
      <vt:lpstr>CE542-Web technologies SEM V</vt:lpstr>
      <vt:lpstr>Topics</vt:lpstr>
      <vt:lpstr>1.HISTORY OF THE WEB </vt:lpstr>
      <vt:lpstr>1.HISTORY OF THE WEB </vt:lpstr>
      <vt:lpstr>1.HISTORY OF THE WEB </vt:lpstr>
      <vt:lpstr>1.HISTORY OF THE WEB </vt:lpstr>
      <vt:lpstr>1.HISTORY OF THE WEB </vt:lpstr>
      <vt:lpstr>1.HISTORY OF THE WEB </vt:lpstr>
      <vt:lpstr>1.HISTORY OF THE WEB </vt:lpstr>
      <vt:lpstr>2.WEB ARCHITECTURE </vt:lpstr>
      <vt:lpstr>2.WEB ARCHITECTURE </vt:lpstr>
      <vt:lpstr>2.WEB ARCHITECTURE </vt:lpstr>
      <vt:lpstr>3. 3-TIER WEB ARCHITECTURE</vt:lpstr>
      <vt:lpstr>3. 3-TIER WEB ARCHITECTURE</vt:lpstr>
      <vt:lpstr>3. 3-TIER WEB ARCHITECTURE</vt:lpstr>
      <vt:lpstr>3. 3-TIER WEB ARCHITECTURE</vt:lpstr>
      <vt:lpstr>3. 3-TIER WEB ARCHITECTURE</vt:lpstr>
      <vt:lpstr>3. 3-TIER WEB ARCHITECTURE</vt:lpstr>
      <vt:lpstr>3. 3-TIER WEB ARCHITECTURE</vt:lpstr>
      <vt:lpstr>3. 3-TIER WEB ARCHITECTURE</vt:lpstr>
      <vt:lpstr>3. 3-TIER WEB ARCHITECTURE</vt:lpstr>
      <vt:lpstr>4.WEB BROWSER</vt:lpstr>
      <vt:lpstr>5.HTTP </vt:lpstr>
      <vt:lpstr>5.HTTP </vt:lpstr>
      <vt:lpstr>5.HTTP</vt:lpstr>
      <vt:lpstr>5.HTTP Req/Response</vt:lpstr>
      <vt:lpstr>6.EXPLORING WEB TECHNOLOGIES </vt:lpstr>
      <vt:lpstr>6.EXPLORING WEB TECHNOLOGIES </vt:lpstr>
      <vt:lpstr>6.EXPLORING WEB TECHNOLOGIES </vt:lpstr>
      <vt:lpstr>6.EXPLORING WEB TECHNOLOGIES </vt:lpstr>
      <vt:lpstr>6.EXPLORING WEB TECHNOLOGIES </vt:lpstr>
      <vt:lpstr>6.EXPLORING WEB TECHNOLOGIES </vt:lpstr>
      <vt:lpstr>6.EXPLORING WEB TECHNOLOGIES </vt:lpstr>
      <vt:lpstr>6.EXPLORING WEB TECHNOLOGIES </vt:lpstr>
      <vt:lpstr>6.EXPLORING WEB TECHNOLOGIES </vt:lpstr>
      <vt:lpstr>7.COOKIES </vt:lpstr>
      <vt:lpstr>7.COOKIES  </vt:lpstr>
      <vt:lpstr>8.SUMMARY </vt:lpstr>
      <vt:lpstr> 9.REFERENCES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technologies</dc:title>
  <dc:creator>Fiona Caeiro</dc:creator>
  <cp:lastModifiedBy>staffroom</cp:lastModifiedBy>
  <cp:revision>4</cp:revision>
  <dcterms:created xsi:type="dcterms:W3CDTF">2020-08-09T13:38:18Z</dcterms:created>
  <dcterms:modified xsi:type="dcterms:W3CDTF">2022-11-11T05:03:35Z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0x0101000C12A257A76B1D42B3E4B2618BF4E85B</vt:lpwstr>
  </property>
</Properties>
</file>

<file path=docProps/thumbnail.jpeg>
</file>